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00" r:id="rId4"/>
  </p:sldMasterIdLst>
  <p:notesMasterIdLst>
    <p:notesMasterId r:id="rId29"/>
  </p:notesMasterIdLst>
  <p:sldIdLst>
    <p:sldId id="256" r:id="rId5"/>
    <p:sldId id="257" r:id="rId6"/>
    <p:sldId id="290" r:id="rId7"/>
    <p:sldId id="282" r:id="rId8"/>
    <p:sldId id="289" r:id="rId9"/>
    <p:sldId id="296" r:id="rId10"/>
    <p:sldId id="261" r:id="rId11"/>
    <p:sldId id="262" r:id="rId12"/>
    <p:sldId id="305" r:id="rId13"/>
    <p:sldId id="307" r:id="rId14"/>
    <p:sldId id="297" r:id="rId15"/>
    <p:sldId id="270" r:id="rId16"/>
    <p:sldId id="285" r:id="rId17"/>
    <p:sldId id="308" r:id="rId18"/>
    <p:sldId id="298" r:id="rId19"/>
    <p:sldId id="288" r:id="rId20"/>
    <p:sldId id="291" r:id="rId21"/>
    <p:sldId id="278" r:id="rId22"/>
    <p:sldId id="300" r:id="rId23"/>
    <p:sldId id="301" r:id="rId24"/>
    <p:sldId id="304" r:id="rId25"/>
    <p:sldId id="292" r:id="rId26"/>
    <p:sldId id="303" r:id="rId27"/>
    <p:sldId id="309" r:id="rId2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98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E8DD0-00BE-4A5D-806E-4FCA37800EE5}" v="1218" dt="2020-09-25T18:55:26.148"/>
    <p1510:client id="{05D6E284-051F-4BA1-BBB6-229B08F330F9}" v="2" dt="2020-10-23T14:06:05.481"/>
    <p1510:client id="{06403FDF-581A-4959-B6BC-C79CCECCDE55}" v="6" dt="2020-11-14T18:48:24.466"/>
    <p1510:client id="{1AA65815-EF42-4621-9491-E189972EBE7A}" v="46" dt="2020-09-25T18:58:52.921"/>
    <p1510:client id="{1ED3BABB-9085-427F-916A-52C68EBAF52E}" v="1524" dt="2020-11-12T22:34:53.542"/>
    <p1510:client id="{1EFAE8D9-8958-477F-986C-18F9B37CF9E0}" v="523" dt="2020-11-13T21:41:23.622"/>
    <p1510:client id="{1EFC20C6-8191-42E1-B75D-259EF559D18E}" v="415" dt="2020-10-23T20:34:36.681"/>
    <p1510:client id="{34C2C8EC-2DFE-4253-9B30-AD87DF0A8031}" v="61" dt="2020-10-31T16:49:58.801"/>
    <p1510:client id="{4C536F48-0B3D-417E-8C0D-09F07AE01FD4}" v="190" dt="2020-10-23T14:57:13.035"/>
    <p1510:client id="{514B95AE-7571-48AF-8609-BBB91BD094F2}" v="2" dt="2020-11-15T17:23:23.262"/>
    <p1510:client id="{522A19FE-FC9D-4800-B26E-906FB8D0EC92}" v="540" dt="2020-11-04T16:26:52.320"/>
    <p1510:client id="{55289E33-1440-43A9-B703-1EC0C130E044}" v="42" dt="2020-10-09T13:45:59.605"/>
    <p1510:client id="{574C0E0F-C20C-4751-A179-31AF4CCDD120}" v="7" dt="2020-09-25T16:19:28.859"/>
    <p1510:client id="{653EEF69-7DB4-4E9D-A348-AD809B668C71}" v="1" dt="2020-11-01T21:15:34.731"/>
    <p1510:client id="{6568F3FD-2655-4202-97F9-D67BA1E45486}" v="78" dt="2020-11-13T15:33:43.466"/>
    <p1510:client id="{680D88D5-BC95-42E4-ACC3-1BDBD44C79E1}" v="2" dt="2020-10-09T20:59:33.198"/>
    <p1510:client id="{6A6D651E-F78F-424F-A2DB-DB01FA5FDBF8}" v="695" dt="2020-09-25T14:38:36.969"/>
    <p1510:client id="{6BF02DA0-3045-4818-9C89-62E67CE6761B}" v="81" dt="2020-09-25T03:37:00.337"/>
    <p1510:client id="{71BF3044-9B31-4D0D-A800-FD38EE962590}" v="99" dt="2020-10-23T15:06:12.410"/>
    <p1510:client id="{833F728F-81DA-48FD-BA7A-7AC59B66C0E0}" v="200" dt="2020-11-10T21:12:50.247"/>
    <p1510:client id="{89FFFF41-5651-42F2-AF18-2B1DB0C31402}" v="177" dt="2020-10-23T21:11:08.414"/>
    <p1510:client id="{941BB6BE-484B-4773-80E6-2E0E3F83F09C}" v="214" dt="2020-11-13T00:30:22.954"/>
    <p1510:client id="{99047F2C-79A4-4EA8-81AB-3B663CE17FB9}" v="265" dt="2020-11-13T22:24:07.145"/>
    <p1510:client id="{A4B49888-F2F0-4935-89DF-D71E9E24D706}" v="22" dt="2020-11-13T18:08:13.727"/>
    <p1510:client id="{A816EA88-6FFB-420B-80A8-EC7BADFB8AEF}" v="315" dt="2020-09-25T18:54:24.608"/>
    <p1510:client id="{A8954F7A-BBA2-4339-A81E-068D92F5772B}" v="720" dt="2020-10-27T21:36:49.614"/>
    <p1510:client id="{B198A47A-75D5-47B9-91D2-9CBA7E8DB5B7}" v="384" dt="2020-11-13T15:42:20.221"/>
    <p1510:client id="{B2DDD21B-7642-4463-9753-44E28710DF67}" v="26" dt="2020-10-09T13:56:52.149"/>
    <p1510:client id="{BB6ADBB9-1FFD-485A-940E-66CEC0B7AE91}" v="593" dt="2020-11-10T19:16:09.475"/>
    <p1510:client id="{C494E69E-4964-4A6E-AB99-2FF1E923BD25}" v="4" dt="2020-09-25T14:45:56.255"/>
    <p1510:client id="{C49E1702-4322-4734-AE76-070231CCC480}" v="82" dt="2020-10-27T22:01:12.214"/>
    <p1510:client id="{C7A8DFF4-15AA-4CB3-8D09-52DBD963FBF9}" v="1" dt="2020-11-12T00:01:47.535"/>
    <p1510:client id="{CAFC7E53-6AA7-4AAC-BFDB-88BCE2966EC3}" v="114" dt="2020-10-09T13:08:40.518"/>
    <p1510:client id="{CC57DB26-D88F-4F45-BA96-6810834B2642}" v="25" dt="2020-10-09T20:27:20.013"/>
    <p1510:client id="{D6255EDC-7D65-4905-80D2-9186DDD633C2}" v="1" dt="2020-11-16T22:00:29.989"/>
    <p1510:client id="{D884B348-B375-4728-AD47-CD3AEAD4FC7D}" v="20" dt="2020-09-25T18:15:37.542"/>
    <p1510:client id="{DB3B8FB9-AAEA-4732-8327-A93B818AF83E}" v="3694" dt="2020-11-12T23:54:00.880"/>
    <p1510:client id="{E40364BB-EC5D-47D7-B759-0A76B6C5FC73}" v="450" dt="2020-10-30T15:41:27.045"/>
    <p1510:client id="{E499199D-567E-42C0-8535-2DD960BA9EEF}" v="285" dt="2020-10-30T16:18:23.584"/>
    <p1510:client id="{E9A1117F-6ED2-4424-A826-4DD877B225E6}" v="4" dt="2020-11-10T21:14:47.822"/>
    <p1510:client id="{EB2A06A1-B580-4BD6-89D6-B9921A6469F7}" v="72" dt="2020-11-16T22:22:44.287"/>
    <p1510:client id="{F65F5389-E3C0-4C12-B7C0-69913C5E4258}" v="47" dt="2020-09-25T18:13:41.20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calves, Bruna S." userId="S::b.s.goncalves@spartans.nsu.edu::b85e1ac7-273e-4dae-b4ce-917026a21862" providerId="AD" clId="Web-{653EEF69-7DB4-4E9D-A348-AD809B668C71}"/>
    <pc:docChg chg="modSld">
      <pc:chgData name="Goncalves, Bruna S." userId="S::b.s.goncalves@spartans.nsu.edu::b85e1ac7-273e-4dae-b4ce-917026a21862" providerId="AD" clId="Web-{653EEF69-7DB4-4E9D-A348-AD809B668C71}" dt="2020-11-01T21:15:34.731" v="0" actId="1076"/>
      <pc:docMkLst>
        <pc:docMk/>
      </pc:docMkLst>
      <pc:sldChg chg="modSp">
        <pc:chgData name="Goncalves, Bruna S." userId="S::b.s.goncalves@spartans.nsu.edu::b85e1ac7-273e-4dae-b4ce-917026a21862" providerId="AD" clId="Web-{653EEF69-7DB4-4E9D-A348-AD809B668C71}" dt="2020-11-01T21:15:34.731" v="0" actId="1076"/>
        <pc:sldMkLst>
          <pc:docMk/>
          <pc:sldMk cId="490640441" sldId="285"/>
        </pc:sldMkLst>
        <pc:picChg chg="mod">
          <ac:chgData name="Goncalves, Bruna S." userId="S::b.s.goncalves@spartans.nsu.edu::b85e1ac7-273e-4dae-b4ce-917026a21862" providerId="AD" clId="Web-{653EEF69-7DB4-4E9D-A348-AD809B668C71}" dt="2020-11-01T21:15:34.731" v="0" actId="1076"/>
          <ac:picMkLst>
            <pc:docMk/>
            <pc:sldMk cId="490640441" sldId="285"/>
            <ac:picMk id="2" creationId="{F180E79E-44DA-470B-99F2-9B4327E0F844}"/>
          </ac:picMkLst>
        </pc:picChg>
      </pc:sldChg>
    </pc:docChg>
  </pc:docChgLst>
  <pc:docChgLst>
    <pc:chgData name="Goncalves, Bruna S." userId="S::b.s.goncalves@spartans.nsu.edu::b85e1ac7-273e-4dae-b4ce-917026a21862" providerId="AD" clId="Web-{89FFFF41-5651-42F2-AF18-2B1DB0C31402}"/>
    <pc:docChg chg="addSld delSld modSld sldOrd">
      <pc:chgData name="Goncalves, Bruna S." userId="S::b.s.goncalves@spartans.nsu.edu::b85e1ac7-273e-4dae-b4ce-917026a21862" providerId="AD" clId="Web-{89FFFF41-5651-42F2-AF18-2B1DB0C31402}" dt="2020-10-23T21:11:08.414" v="177" actId="1076"/>
      <pc:docMkLst>
        <pc:docMk/>
      </pc:docMkLst>
      <pc:sldChg chg="modSp">
        <pc:chgData name="Goncalves, Bruna S." userId="S::b.s.goncalves@spartans.nsu.edu::b85e1ac7-273e-4dae-b4ce-917026a21862" providerId="AD" clId="Web-{89FFFF41-5651-42F2-AF18-2B1DB0C31402}" dt="2020-10-23T20:34:50.403" v="2" actId="20577"/>
        <pc:sldMkLst>
          <pc:docMk/>
          <pc:sldMk cId="0" sldId="256"/>
        </pc:sldMkLst>
        <pc:spChg chg="mod">
          <ac:chgData name="Goncalves, Bruna S." userId="S::b.s.goncalves@spartans.nsu.edu::b85e1ac7-273e-4dae-b4ce-917026a21862" providerId="AD" clId="Web-{89FFFF41-5651-42F2-AF18-2B1DB0C31402}" dt="2020-10-23T20:34:50.403" v="2" actId="20577"/>
          <ac:spMkLst>
            <pc:docMk/>
            <pc:sldMk cId="0" sldId="256"/>
            <ac:spMk id="152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5:27.425" v="113" actId="20577"/>
        <pc:sldMkLst>
          <pc:docMk/>
          <pc:sldMk cId="0" sldId="257"/>
        </pc:sldMkLst>
        <pc:spChg chg="mod">
          <ac:chgData name="Goncalves, Bruna S." userId="S::b.s.goncalves@spartans.nsu.edu::b85e1ac7-273e-4dae-b4ce-917026a21862" providerId="AD" clId="Web-{89FFFF41-5651-42F2-AF18-2B1DB0C31402}" dt="2020-10-23T21:02:55.361" v="46" actId="20577"/>
          <ac:spMkLst>
            <pc:docMk/>
            <pc:sldMk cId="0" sldId="257"/>
            <ac:spMk id="2" creationId="{52D36579-6C63-46A0-AF8D-BFCC1A735190}"/>
          </ac:spMkLst>
        </pc:spChg>
        <pc:graphicFrameChg chg="modGraphic">
          <ac:chgData name="Goncalves, Bruna S." userId="S::b.s.goncalves@spartans.nsu.edu::b85e1ac7-273e-4dae-b4ce-917026a21862" providerId="AD" clId="Web-{89FFFF41-5651-42F2-AF18-2B1DB0C31402}" dt="2020-10-23T21:05:27.425" v="113" actId="20577"/>
          <ac:graphicFrameMkLst>
            <pc:docMk/>
            <pc:sldMk cId="0" sldId="257"/>
            <ac:graphicFrameMk id="158" creationId="{322C2364-7FC6-497A-9C50-36907DCA5405}"/>
          </ac:graphicFrameMkLst>
        </pc:graphicFrameChg>
      </pc:sldChg>
      <pc:sldChg chg="modSp">
        <pc:chgData name="Goncalves, Bruna S." userId="S::b.s.goncalves@spartans.nsu.edu::b85e1ac7-273e-4dae-b4ce-917026a21862" providerId="AD" clId="Web-{89FFFF41-5651-42F2-AF18-2B1DB0C31402}" dt="2020-10-23T21:03:07.533" v="52" actId="20577"/>
        <pc:sldMkLst>
          <pc:docMk/>
          <pc:sldMk cId="0" sldId="259"/>
        </pc:sldMkLst>
        <pc:spChg chg="mod">
          <ac:chgData name="Goncalves, Bruna S." userId="S::b.s.goncalves@spartans.nsu.edu::b85e1ac7-273e-4dae-b4ce-917026a21862" providerId="AD" clId="Web-{89FFFF41-5651-42F2-AF18-2B1DB0C31402}" dt="2020-10-23T21:03:07.533" v="52" actId="20577"/>
          <ac:spMkLst>
            <pc:docMk/>
            <pc:sldMk cId="0" sldId="259"/>
            <ac:spMk id="2" creationId="{72078471-BF51-4397-AF52-65B5FD210082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16.424" v="55" actId="20577"/>
        <pc:sldMkLst>
          <pc:docMk/>
          <pc:sldMk cId="0" sldId="260"/>
        </pc:sldMkLst>
        <pc:spChg chg="mod">
          <ac:chgData name="Goncalves, Bruna S." userId="S::b.s.goncalves@spartans.nsu.edu::b85e1ac7-273e-4dae-b4ce-917026a21862" providerId="AD" clId="Web-{89FFFF41-5651-42F2-AF18-2B1DB0C31402}" dt="2020-10-23T21:03:16.424" v="55" actId="20577"/>
          <ac:spMkLst>
            <pc:docMk/>
            <pc:sldMk cId="0" sldId="260"/>
            <ac:spMk id="2" creationId="{213304D7-C26F-4449-8FEA-9C16D685BAE6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22.143" v="58" actId="20577"/>
        <pc:sldMkLst>
          <pc:docMk/>
          <pc:sldMk cId="0" sldId="261"/>
        </pc:sldMkLst>
        <pc:spChg chg="mod">
          <ac:chgData name="Goncalves, Bruna S." userId="S::b.s.goncalves@spartans.nsu.edu::b85e1ac7-273e-4dae-b4ce-917026a21862" providerId="AD" clId="Web-{89FFFF41-5651-42F2-AF18-2B1DB0C31402}" dt="2020-10-23T21:03:22.143" v="58" actId="20577"/>
          <ac:spMkLst>
            <pc:docMk/>
            <pc:sldMk cId="0" sldId="261"/>
            <ac:spMk id="3" creationId="{0AF1C2C7-4D81-4181-A545-87AE4E7C1CDF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37.268" v="61" actId="20577"/>
        <pc:sldMkLst>
          <pc:docMk/>
          <pc:sldMk cId="0" sldId="262"/>
        </pc:sldMkLst>
        <pc:spChg chg="mod">
          <ac:chgData name="Goncalves, Bruna S." userId="S::b.s.goncalves@spartans.nsu.edu::b85e1ac7-273e-4dae-b4ce-917026a21862" providerId="AD" clId="Web-{89FFFF41-5651-42F2-AF18-2B1DB0C31402}" dt="2020-10-23T21:03:37.268" v="61" actId="20577"/>
          <ac:spMkLst>
            <pc:docMk/>
            <pc:sldMk cId="0" sldId="262"/>
            <ac:spMk id="2" creationId="{ECB4D892-1FCE-4EF8-911E-46B2013D1938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05.893" v="75" actId="20577"/>
        <pc:sldMkLst>
          <pc:docMk/>
          <pc:sldMk cId="0" sldId="265"/>
        </pc:sldMkLst>
        <pc:spChg chg="mod">
          <ac:chgData name="Goncalves, Bruna S." userId="S::b.s.goncalves@spartans.nsu.edu::b85e1ac7-273e-4dae-b4ce-917026a21862" providerId="AD" clId="Web-{89FFFF41-5651-42F2-AF18-2B1DB0C31402}" dt="2020-10-23T21:04:05.893" v="75" actId="20577"/>
          <ac:spMkLst>
            <pc:docMk/>
            <pc:sldMk cId="0" sldId="265"/>
            <ac:spMk id="3" creationId="{EEBA6206-A499-47A7-BD25-AF041BAF7F61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12.690" v="78" actId="20577"/>
        <pc:sldMkLst>
          <pc:docMk/>
          <pc:sldMk cId="0" sldId="269"/>
        </pc:sldMkLst>
        <pc:spChg chg="mod">
          <ac:chgData name="Goncalves, Bruna S." userId="S::b.s.goncalves@spartans.nsu.edu::b85e1ac7-273e-4dae-b4ce-917026a21862" providerId="AD" clId="Web-{89FFFF41-5651-42F2-AF18-2B1DB0C31402}" dt="2020-10-23T21:04:12.690" v="78" actId="20577"/>
          <ac:spMkLst>
            <pc:docMk/>
            <pc:sldMk cId="0" sldId="269"/>
            <ac:spMk id="3" creationId="{5CD0D5E0-F20C-43A9-A526-1BA698C158EF}"/>
          </ac:spMkLst>
        </pc:spChg>
      </pc:sldChg>
      <pc:sldChg chg="addSp delSp modSp">
        <pc:chgData name="Goncalves, Bruna S." userId="S::b.s.goncalves@spartans.nsu.edu::b85e1ac7-273e-4dae-b4ce-917026a21862" providerId="AD" clId="Web-{89FFFF41-5651-42F2-AF18-2B1DB0C31402}" dt="2020-10-23T21:09:12.209" v="169" actId="20577"/>
        <pc:sldMkLst>
          <pc:docMk/>
          <pc:sldMk cId="0" sldId="270"/>
        </pc:sldMkLst>
        <pc:spChg chg="add del mod">
          <ac:chgData name="Goncalves, Bruna S." userId="S::b.s.goncalves@spartans.nsu.edu::b85e1ac7-273e-4dae-b4ce-917026a21862" providerId="AD" clId="Web-{89FFFF41-5651-42F2-AF18-2B1DB0C31402}" dt="2020-10-23T21:01:05.657" v="10"/>
          <ac:spMkLst>
            <pc:docMk/>
            <pc:sldMk cId="0" sldId="270"/>
            <ac:spMk id="3" creationId="{9D57CEC6-CB8A-416D-A793-3FC2A673A279}"/>
          </ac:spMkLst>
        </pc:spChg>
        <pc:spChg chg="add del mod">
          <ac:chgData name="Goncalves, Bruna S." userId="S::b.s.goncalves@spartans.nsu.edu::b85e1ac7-273e-4dae-b4ce-917026a21862" providerId="AD" clId="Web-{89FFFF41-5651-42F2-AF18-2B1DB0C31402}" dt="2020-10-23T21:01:20.063" v="19"/>
          <ac:spMkLst>
            <pc:docMk/>
            <pc:sldMk cId="0" sldId="270"/>
            <ac:spMk id="4" creationId="{D09D66FA-F838-486C-AAA1-C134F78B42D6}"/>
          </ac:spMkLst>
        </pc:spChg>
        <pc:spChg chg="add mod">
          <ac:chgData name="Goncalves, Bruna S." userId="S::b.s.goncalves@spartans.nsu.edu::b85e1ac7-273e-4dae-b4ce-917026a21862" providerId="AD" clId="Web-{89FFFF41-5651-42F2-AF18-2B1DB0C31402}" dt="2020-10-23T21:09:12.209" v="169" actId="20577"/>
          <ac:spMkLst>
            <pc:docMk/>
            <pc:sldMk cId="0" sldId="270"/>
            <ac:spMk id="5" creationId="{78A133CC-4226-469F-AB9F-C125E703A474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53.471" v="68" actId="20577"/>
        <pc:sldMkLst>
          <pc:docMk/>
          <pc:sldMk cId="0" sldId="272"/>
        </pc:sldMkLst>
        <pc:spChg chg="mod">
          <ac:chgData name="Goncalves, Bruna S." userId="S::b.s.goncalves@spartans.nsu.edu::b85e1ac7-273e-4dae-b4ce-917026a21862" providerId="AD" clId="Web-{89FFFF41-5651-42F2-AF18-2B1DB0C31402}" dt="2020-10-23T21:03:53.471" v="68" actId="20577"/>
          <ac:spMkLst>
            <pc:docMk/>
            <pc:sldMk cId="0" sldId="272"/>
            <ac:spMk id="2" creationId="{D1AB93A5-7F1E-4943-ADC8-56ABF59AE492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32.706" v="87" actId="20577"/>
        <pc:sldMkLst>
          <pc:docMk/>
          <pc:sldMk cId="0" sldId="273"/>
        </pc:sldMkLst>
        <pc:spChg chg="mod">
          <ac:chgData name="Goncalves, Bruna S." userId="S::b.s.goncalves@spartans.nsu.edu::b85e1ac7-273e-4dae-b4ce-917026a21862" providerId="AD" clId="Web-{89FFFF41-5651-42F2-AF18-2B1DB0C31402}" dt="2020-10-23T21:04:32.706" v="87" actId="20577"/>
          <ac:spMkLst>
            <pc:docMk/>
            <pc:sldMk cId="0" sldId="273"/>
            <ac:spMk id="3" creationId="{C6B7C332-416F-4E64-BEF1-C3D8B6057D7F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59.706" v="97" actId="1076"/>
        <pc:sldMkLst>
          <pc:docMk/>
          <pc:sldMk cId="0" sldId="275"/>
        </pc:sldMkLst>
        <pc:spChg chg="mod">
          <ac:chgData name="Goncalves, Bruna S." userId="S::b.s.goncalves@spartans.nsu.edu::b85e1ac7-273e-4dae-b4ce-917026a21862" providerId="AD" clId="Web-{89FFFF41-5651-42F2-AF18-2B1DB0C31402}" dt="2020-10-23T21:04:59.706" v="97" actId="1076"/>
          <ac:spMkLst>
            <pc:docMk/>
            <pc:sldMk cId="0" sldId="275"/>
            <ac:spMk id="2" creationId="{31A8B15B-E17B-447B-A225-46E963671C2D}"/>
          </ac:spMkLst>
        </pc:spChg>
      </pc:sldChg>
      <pc:sldChg chg="addSp delSp modSp mod setBg setClrOvrMap">
        <pc:chgData name="Goncalves, Bruna S." userId="S::b.s.goncalves@spartans.nsu.edu::b85e1ac7-273e-4dae-b4ce-917026a21862" providerId="AD" clId="Web-{89FFFF41-5651-42F2-AF18-2B1DB0C31402}" dt="2020-10-23T21:11:08.414" v="177" actId="1076"/>
        <pc:sldMkLst>
          <pc:docMk/>
          <pc:sldMk cId="0" sldId="278"/>
        </pc:sldMkLst>
        <pc:spChg chg="mod">
          <ac:chgData name="Goncalves, Bruna S." userId="S::b.s.goncalves@spartans.nsu.edu::b85e1ac7-273e-4dae-b4ce-917026a21862" providerId="AD" clId="Web-{89FFFF41-5651-42F2-AF18-2B1DB0C31402}" dt="2020-10-23T21:11:08.414" v="177" actId="1076"/>
          <ac:spMkLst>
            <pc:docMk/>
            <pc:sldMk cId="0" sldId="278"/>
            <ac:spMk id="2" creationId="{69298C6B-3ED5-4A5B-8CBB-94CCF46BE7FD}"/>
          </ac:spMkLst>
        </pc:spChg>
        <pc:spChg chg="add del mod">
          <ac:chgData name="Goncalves, Bruna S." userId="S::b.s.goncalves@spartans.nsu.edu::b85e1ac7-273e-4dae-b4ce-917026a21862" providerId="AD" clId="Web-{89FFFF41-5651-42F2-AF18-2B1DB0C31402}" dt="2020-10-23T21:05:56.691" v="137"/>
          <ac:spMkLst>
            <pc:docMk/>
            <pc:sldMk cId="0" sldId="278"/>
            <ac:spMk id="4" creationId="{1F49A036-A9F1-4EF1-83A3-D346EF3121E5}"/>
          </ac:spMkLst>
        </pc:spChg>
        <pc:spChg chg="add del">
          <ac:chgData name="Goncalves, Bruna S." userId="S::b.s.goncalves@spartans.nsu.edu::b85e1ac7-273e-4dae-b4ce-917026a21862" providerId="AD" clId="Web-{89FFFF41-5651-42F2-AF18-2B1DB0C31402}" dt="2020-10-23T21:06:47.567" v="150"/>
          <ac:spMkLst>
            <pc:docMk/>
            <pc:sldMk cId="0" sldId="278"/>
            <ac:spMk id="93" creationId="{F1ACBE00-0221-433D-8EA5-D9D7B45F35BE}"/>
          </ac:spMkLst>
        </pc:spChg>
        <pc:spChg chg="add del">
          <ac:chgData name="Goncalves, Bruna S." userId="S::b.s.goncalves@spartans.nsu.edu::b85e1ac7-273e-4dae-b4ce-917026a21862" providerId="AD" clId="Web-{89FFFF41-5651-42F2-AF18-2B1DB0C31402}" dt="2020-10-23T21:06:47.567" v="150"/>
          <ac:spMkLst>
            <pc:docMk/>
            <pc:sldMk cId="0" sldId="278"/>
            <ac:spMk id="95" creationId="{EFB0C39A-F8CA-4A79-AFFC-E9780FB1991A}"/>
          </ac:spMkLst>
        </pc:spChg>
        <pc:spChg chg="add del">
          <ac:chgData name="Goncalves, Bruna S." userId="S::b.s.goncalves@spartans.nsu.edu::b85e1ac7-273e-4dae-b4ce-917026a21862" providerId="AD" clId="Web-{89FFFF41-5651-42F2-AF18-2B1DB0C31402}" dt="2020-10-23T21:06:47.567" v="150"/>
          <ac:spMkLst>
            <pc:docMk/>
            <pc:sldMk cId="0" sldId="278"/>
            <ac:spMk id="97" creationId="{948C6639-F651-4D15-A695-E9D03BB2AEDE}"/>
          </ac:spMkLst>
        </pc:spChg>
        <pc:spChg chg="add del">
          <ac:chgData name="Goncalves, Bruna S." userId="S::b.s.goncalves@spartans.nsu.edu::b85e1ac7-273e-4dae-b4ce-917026a21862" providerId="AD" clId="Web-{89FFFF41-5651-42F2-AF18-2B1DB0C31402}" dt="2020-10-23T21:07:23.489" v="157"/>
          <ac:spMkLst>
            <pc:docMk/>
            <pc:sldMk cId="0" sldId="278"/>
            <ac:spMk id="158" creationId="{F1ACBE00-0221-433D-8EA5-D9D7B45F35BE}"/>
          </ac:spMkLst>
        </pc:spChg>
        <pc:spChg chg="add del">
          <ac:chgData name="Goncalves, Bruna S." userId="S::b.s.goncalves@spartans.nsu.edu::b85e1ac7-273e-4dae-b4ce-917026a21862" providerId="AD" clId="Web-{89FFFF41-5651-42F2-AF18-2B1DB0C31402}" dt="2020-10-23T21:07:23.489" v="157"/>
          <ac:spMkLst>
            <pc:docMk/>
            <pc:sldMk cId="0" sldId="278"/>
            <ac:spMk id="160" creationId="{9E98AA07-97EC-4229-A9DF-9AEC71AA931E}"/>
          </ac:spMkLst>
        </pc:spChg>
        <pc:spChg chg="mod">
          <ac:chgData name="Goncalves, Bruna S." userId="S::b.s.goncalves@spartans.nsu.edu::b85e1ac7-273e-4dae-b4ce-917026a21862" providerId="AD" clId="Web-{89FFFF41-5651-42F2-AF18-2B1DB0C31402}" dt="2020-10-23T21:07:44.911" v="164" actId="14100"/>
          <ac:spMkLst>
            <pc:docMk/>
            <pc:sldMk cId="0" sldId="278"/>
            <ac:spMk id="215" creationId="{00000000-0000-0000-0000-000000000000}"/>
          </ac:spMkLst>
        </pc:spChg>
        <pc:spChg chg="del mod">
          <ac:chgData name="Goncalves, Bruna S." userId="S::b.s.goncalves@spartans.nsu.edu::b85e1ac7-273e-4dae-b4ce-917026a21862" providerId="AD" clId="Web-{89FFFF41-5651-42F2-AF18-2B1DB0C31402}" dt="2020-10-23T21:05:53.832" v="136"/>
          <ac:spMkLst>
            <pc:docMk/>
            <pc:sldMk cId="0" sldId="278"/>
            <ac:spMk id="216" creationId="{00000000-0000-0000-0000-000000000000}"/>
          </ac:spMkLst>
        </pc:spChg>
        <pc:spChg chg="add">
          <ac:chgData name="Goncalves, Bruna S." userId="S::b.s.goncalves@spartans.nsu.edu::b85e1ac7-273e-4dae-b4ce-917026a21862" providerId="AD" clId="Web-{89FFFF41-5651-42F2-AF18-2B1DB0C31402}" dt="2020-10-23T21:07:23.489" v="157"/>
          <ac:spMkLst>
            <pc:docMk/>
            <pc:sldMk cId="0" sldId="278"/>
            <ac:spMk id="222" creationId="{C75470D1-A9BC-450A-94B8-E09E222C0CFB}"/>
          </ac:spMkLst>
        </pc:spChg>
        <pc:spChg chg="add">
          <ac:chgData name="Goncalves, Bruna S." userId="S::b.s.goncalves@spartans.nsu.edu::b85e1ac7-273e-4dae-b4ce-917026a21862" providerId="AD" clId="Web-{89FFFF41-5651-42F2-AF18-2B1DB0C31402}" dt="2020-10-23T21:07:23.489" v="157"/>
          <ac:spMkLst>
            <pc:docMk/>
            <pc:sldMk cId="0" sldId="278"/>
            <ac:spMk id="224" creationId="{75A96C91-B815-4865-AB6A-3D1D734B367B}"/>
          </ac:spMkLst>
        </pc:spChg>
        <pc:picChg chg="add mod ord">
          <ac:chgData name="Goncalves, Bruna S." userId="S::b.s.goncalves@spartans.nsu.edu::b85e1ac7-273e-4dae-b4ce-917026a21862" providerId="AD" clId="Web-{89FFFF41-5651-42F2-AF18-2B1DB0C31402}" dt="2020-10-23T21:07:23.489" v="157"/>
          <ac:picMkLst>
            <pc:docMk/>
            <pc:sldMk cId="0" sldId="278"/>
            <ac:picMk id="217" creationId="{00359818-8A35-4725-AF2C-AD481D673033}"/>
          </ac:picMkLst>
        </pc:picChg>
      </pc:sldChg>
      <pc:sldChg chg="modSp ord">
        <pc:chgData name="Goncalves, Bruna S." userId="S::b.s.goncalves@spartans.nsu.edu::b85e1ac7-273e-4dae-b4ce-917026a21862" providerId="AD" clId="Web-{89FFFF41-5651-42F2-AF18-2B1DB0C31402}" dt="2020-10-23T21:09:35.647" v="172" actId="20577"/>
        <pc:sldMkLst>
          <pc:docMk/>
          <pc:sldMk cId="490640441" sldId="285"/>
        </pc:sldMkLst>
        <pc:spChg chg="mod">
          <ac:chgData name="Goncalves, Bruna S." userId="S::b.s.goncalves@spartans.nsu.edu::b85e1ac7-273e-4dae-b4ce-917026a21862" providerId="AD" clId="Web-{89FFFF41-5651-42F2-AF18-2B1DB0C31402}" dt="2020-10-23T21:09:35.647" v="172" actId="20577"/>
          <ac:spMkLst>
            <pc:docMk/>
            <pc:sldMk cId="490640441" sldId="285"/>
            <ac:spMk id="3" creationId="{9E22D15A-5737-4077-9D7B-AEA4ECF3AF13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5:06.128" v="98" actId="20577"/>
        <pc:sldMkLst>
          <pc:docMk/>
          <pc:sldMk cId="1245725211" sldId="288"/>
        </pc:sldMkLst>
        <pc:spChg chg="mod">
          <ac:chgData name="Goncalves, Bruna S." userId="S::b.s.goncalves@spartans.nsu.edu::b85e1ac7-273e-4dae-b4ce-917026a21862" providerId="AD" clId="Web-{89FFFF41-5651-42F2-AF18-2B1DB0C31402}" dt="2020-10-23T21:05:06.128" v="98" actId="20577"/>
          <ac:spMkLst>
            <pc:docMk/>
            <pc:sldMk cId="1245725211" sldId="288"/>
            <ac:spMk id="5" creationId="{AE933405-F789-4EEC-B1EA-EDD397608B63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02.971" v="49" actId="20577"/>
        <pc:sldMkLst>
          <pc:docMk/>
          <pc:sldMk cId="4031679437" sldId="290"/>
        </pc:sldMkLst>
        <pc:spChg chg="mod">
          <ac:chgData name="Goncalves, Bruna S." userId="S::b.s.goncalves@spartans.nsu.edu::b85e1ac7-273e-4dae-b4ce-917026a21862" providerId="AD" clId="Web-{89FFFF41-5651-42F2-AF18-2B1DB0C31402}" dt="2020-10-23T21:03:02.971" v="49" actId="20577"/>
          <ac:spMkLst>
            <pc:docMk/>
            <pc:sldMk cId="4031679437" sldId="290"/>
            <ac:spMk id="6" creationId="{1F5153DE-D4A2-48D3-9D9E-EC8370F247A7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5:11.785" v="101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89FFFF41-5651-42F2-AF18-2B1DB0C31402}" dt="2020-10-23T21:05:11.785" v="101" actId="20577"/>
          <ac:spMkLst>
            <pc:docMk/>
            <pc:sldMk cId="1659704956" sldId="291"/>
            <ac:spMk id="5" creationId="{04C9656F-0A4F-4E00-81F8-AC47DA609ED8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50.816" v="91" actId="20577"/>
        <pc:sldMkLst>
          <pc:docMk/>
          <pc:sldMk cId="3044847201" sldId="292"/>
        </pc:sldMkLst>
        <pc:spChg chg="mod">
          <ac:chgData name="Goncalves, Bruna S." userId="S::b.s.goncalves@spartans.nsu.edu::b85e1ac7-273e-4dae-b4ce-917026a21862" providerId="AD" clId="Web-{89FFFF41-5651-42F2-AF18-2B1DB0C31402}" dt="2020-10-23T21:04:50.816" v="91" actId="20577"/>
          <ac:spMkLst>
            <pc:docMk/>
            <pc:sldMk cId="3044847201" sldId="292"/>
            <ac:spMk id="2" creationId="{26C9D746-051A-4C3E-9C47-0C7B4EB0DF3D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4:00.362" v="73" actId="20577"/>
        <pc:sldMkLst>
          <pc:docMk/>
          <pc:sldMk cId="2654817184" sldId="293"/>
        </pc:sldMkLst>
        <pc:spChg chg="mod">
          <ac:chgData name="Goncalves, Bruna S." userId="S::b.s.goncalves@spartans.nsu.edu::b85e1ac7-273e-4dae-b4ce-917026a21862" providerId="AD" clId="Web-{89FFFF41-5651-42F2-AF18-2B1DB0C31402}" dt="2020-10-23T21:04:00.362" v="73" actId="20577"/>
          <ac:spMkLst>
            <pc:docMk/>
            <pc:sldMk cId="2654817184" sldId="293"/>
            <ac:spMk id="2" creationId="{AE0BF93A-BCC0-4ACB-A35C-E673D494526A}"/>
          </ac:spMkLst>
        </pc:spChg>
      </pc:sldChg>
      <pc:sldChg chg="modSp">
        <pc:chgData name="Goncalves, Bruna S." userId="S::b.s.goncalves@spartans.nsu.edu::b85e1ac7-273e-4dae-b4ce-917026a21862" providerId="AD" clId="Web-{89FFFF41-5651-42F2-AF18-2B1DB0C31402}" dt="2020-10-23T21:03:47.502" v="66" actId="20577"/>
        <pc:sldMkLst>
          <pc:docMk/>
          <pc:sldMk cId="3471924341" sldId="294"/>
        </pc:sldMkLst>
        <pc:spChg chg="mod">
          <ac:chgData name="Goncalves, Bruna S." userId="S::b.s.goncalves@spartans.nsu.edu::b85e1ac7-273e-4dae-b4ce-917026a21862" providerId="AD" clId="Web-{89FFFF41-5651-42F2-AF18-2B1DB0C31402}" dt="2020-10-23T21:03:47.502" v="66" actId="20577"/>
          <ac:spMkLst>
            <pc:docMk/>
            <pc:sldMk cId="3471924341" sldId="294"/>
            <ac:spMk id="4" creationId="{8F5ACE36-4200-4D33-9428-656914D6368A}"/>
          </ac:spMkLst>
        </pc:spChg>
      </pc:sldChg>
      <pc:sldChg chg="new del">
        <pc:chgData name="Goncalves, Bruna S." userId="S::b.s.goncalves@spartans.nsu.edu::b85e1ac7-273e-4dae-b4ce-917026a21862" providerId="AD" clId="Web-{89FFFF41-5651-42F2-AF18-2B1DB0C31402}" dt="2020-10-23T20:44:01.487" v="5"/>
        <pc:sldMkLst>
          <pc:docMk/>
          <pc:sldMk cId="2095811298" sldId="295"/>
        </pc:sldMkLst>
      </pc:sldChg>
    </pc:docChg>
  </pc:docChgLst>
  <pc:docChgLst>
    <pc:chgData name="Alcaraz, Mario A." userId="S::m.a.alcaraz@spartans.nsu.edu::abdfd5d4-fe04-4a9c-b82b-3c04a548e724" providerId="AD" clId="Web-{CC57DB26-D88F-4F45-BA96-6810834B2642}"/>
    <pc:docChg chg="addSld modSld">
      <pc:chgData name="Alcaraz, Mario A." userId="S::m.a.alcaraz@spartans.nsu.edu::abdfd5d4-fe04-4a9c-b82b-3c04a548e724" providerId="AD" clId="Web-{CC57DB26-D88F-4F45-BA96-6810834B2642}" dt="2020-10-09T20:27:20.013" v="23" actId="20577"/>
      <pc:docMkLst>
        <pc:docMk/>
      </pc:docMkLst>
      <pc:sldChg chg="modSp">
        <pc:chgData name="Alcaraz, Mario A." userId="S::m.a.alcaraz@spartans.nsu.edu::abdfd5d4-fe04-4a9c-b82b-3c04a548e724" providerId="AD" clId="Web-{CC57DB26-D88F-4F45-BA96-6810834B2642}" dt="2020-10-09T20:27:14.326" v="21" actId="20577"/>
        <pc:sldMkLst>
          <pc:docMk/>
          <pc:sldMk cId="0" sldId="278"/>
        </pc:sldMkLst>
        <pc:spChg chg="mod">
          <ac:chgData name="Alcaraz, Mario A." userId="S::m.a.alcaraz@spartans.nsu.edu::abdfd5d4-fe04-4a9c-b82b-3c04a548e724" providerId="AD" clId="Web-{CC57DB26-D88F-4F45-BA96-6810834B2642}" dt="2020-10-09T20:27:14.326" v="21" actId="20577"/>
          <ac:spMkLst>
            <pc:docMk/>
            <pc:sldMk cId="0" sldId="278"/>
            <ac:spMk id="216" creationId="{00000000-0000-0000-0000-000000000000}"/>
          </ac:spMkLst>
        </pc:spChg>
      </pc:sldChg>
      <pc:sldChg chg="addSp delSp modSp new">
        <pc:chgData name="Alcaraz, Mario A." userId="S::m.a.alcaraz@spartans.nsu.edu::abdfd5d4-fe04-4a9c-b82b-3c04a548e724" providerId="AD" clId="Web-{CC57DB26-D88F-4F45-BA96-6810834B2642}" dt="2020-10-09T20:26:36.404" v="11" actId="1076"/>
        <pc:sldMkLst>
          <pc:docMk/>
          <pc:sldMk cId="3043921184" sldId="289"/>
        </pc:sldMkLst>
        <pc:spChg chg="add del mod">
          <ac:chgData name="Alcaraz, Mario A." userId="S::m.a.alcaraz@spartans.nsu.edu::abdfd5d4-fe04-4a9c-b82b-3c04a548e724" providerId="AD" clId="Web-{CC57DB26-D88F-4F45-BA96-6810834B2642}" dt="2020-10-09T20:25:55.670" v="3"/>
          <ac:spMkLst>
            <pc:docMk/>
            <pc:sldMk cId="3043921184" sldId="289"/>
            <ac:spMk id="2" creationId="{58F40EAE-55AC-40C6-B92D-3A0F075F0E2B}"/>
          </ac:spMkLst>
        </pc:spChg>
        <pc:picChg chg="add mod">
          <ac:chgData name="Alcaraz, Mario A." userId="S::m.a.alcaraz@spartans.nsu.edu::abdfd5d4-fe04-4a9c-b82b-3c04a548e724" providerId="AD" clId="Web-{CC57DB26-D88F-4F45-BA96-6810834B2642}" dt="2020-10-09T20:26:36.404" v="11" actId="1076"/>
          <ac:picMkLst>
            <pc:docMk/>
            <pc:sldMk cId="3043921184" sldId="289"/>
            <ac:picMk id="3" creationId="{B81C4C58-DA63-46A4-9B25-941F0713EEB2}"/>
          </ac:picMkLst>
        </pc:picChg>
      </pc:sldChg>
    </pc:docChg>
  </pc:docChgLst>
  <pc:docChgLst>
    <pc:chgData name="Goncalves, Bruna S." userId="S::b.s.goncalves@spartans.nsu.edu::b85e1ac7-273e-4dae-b4ce-917026a21862" providerId="AD" clId="Web-{E40364BB-EC5D-47D7-B759-0A76B6C5FC73}"/>
    <pc:docChg chg="modSld">
      <pc:chgData name="Goncalves, Bruna S." userId="S::b.s.goncalves@spartans.nsu.edu::b85e1ac7-273e-4dae-b4ce-917026a21862" providerId="AD" clId="Web-{E40364BB-EC5D-47D7-B759-0A76B6C5FC73}" dt="2020-10-30T15:41:27.045" v="438" actId="20577"/>
      <pc:docMkLst>
        <pc:docMk/>
      </pc:docMkLst>
      <pc:sldChg chg="addSp delSp modSp">
        <pc:chgData name="Goncalves, Bruna S." userId="S::b.s.goncalves@spartans.nsu.edu::b85e1ac7-273e-4dae-b4ce-917026a21862" providerId="AD" clId="Web-{E40364BB-EC5D-47D7-B759-0A76B6C5FC73}" dt="2020-10-30T15:41:11.169" v="433" actId="20577"/>
        <pc:sldMkLst>
          <pc:docMk/>
          <pc:sldMk cId="1738634008" sldId="282"/>
        </pc:sldMkLst>
        <pc:spChg chg="add del mod">
          <ac:chgData name="Goncalves, Bruna S." userId="S::b.s.goncalves@spartans.nsu.edu::b85e1ac7-273e-4dae-b4ce-917026a21862" providerId="AD" clId="Web-{E40364BB-EC5D-47D7-B759-0A76B6C5FC73}" dt="2020-10-30T15:28:15.370" v="125"/>
          <ac:spMkLst>
            <pc:docMk/>
            <pc:sldMk cId="1738634008" sldId="282"/>
            <ac:spMk id="4" creationId="{6A980D5E-D4E6-455B-A67C-05A079610F72}"/>
          </ac:spMkLst>
        </pc:spChg>
        <pc:spChg chg="add mod">
          <ac:chgData name="Goncalves, Bruna S." userId="S::b.s.goncalves@spartans.nsu.edu::b85e1ac7-273e-4dae-b4ce-917026a21862" providerId="AD" clId="Web-{E40364BB-EC5D-47D7-B759-0A76B6C5FC73}" dt="2020-10-30T15:28:27.167" v="128" actId="14100"/>
          <ac:spMkLst>
            <pc:docMk/>
            <pc:sldMk cId="1738634008" sldId="282"/>
            <ac:spMk id="5" creationId="{D1AD9E19-8126-429D-9AB8-0AB1282E1D86}"/>
          </ac:spMkLst>
        </pc:spChg>
        <pc:spChg chg="add mod">
          <ac:chgData name="Goncalves, Bruna S." userId="S::b.s.goncalves@spartans.nsu.edu::b85e1ac7-273e-4dae-b4ce-917026a21862" providerId="AD" clId="Web-{E40364BB-EC5D-47D7-B759-0A76B6C5FC73}" dt="2020-10-30T15:29:46.876" v="194" actId="20577"/>
          <ac:spMkLst>
            <pc:docMk/>
            <pc:sldMk cId="1738634008" sldId="282"/>
            <ac:spMk id="6" creationId="{BD7F9050-80A7-431F-B31D-1F1CBFEB19A2}"/>
          </ac:spMkLst>
        </pc:spChg>
        <pc:spChg chg="add mod">
          <ac:chgData name="Goncalves, Bruna S." userId="S::b.s.goncalves@spartans.nsu.edu::b85e1ac7-273e-4dae-b4ce-917026a21862" providerId="AD" clId="Web-{E40364BB-EC5D-47D7-B759-0A76B6C5FC73}" dt="2020-10-30T15:41:11.169" v="433" actId="20577"/>
          <ac:spMkLst>
            <pc:docMk/>
            <pc:sldMk cId="1738634008" sldId="282"/>
            <ac:spMk id="7" creationId="{0D69CFD2-440A-4B26-BF07-365E87BA57D8}"/>
          </ac:spMkLst>
        </pc:spChg>
        <pc:picChg chg="mod">
          <ac:chgData name="Goncalves, Bruna S." userId="S::b.s.goncalves@spartans.nsu.edu::b85e1ac7-273e-4dae-b4ce-917026a21862" providerId="AD" clId="Web-{E40364BB-EC5D-47D7-B759-0A76B6C5FC73}" dt="2020-10-30T15:25:54.017" v="97" actId="14100"/>
          <ac:picMkLst>
            <pc:docMk/>
            <pc:sldMk cId="1738634008" sldId="282"/>
            <ac:picMk id="2" creationId="{E7D2A60F-EB42-441A-8790-F4EE9B04B2C6}"/>
          </ac:picMkLst>
        </pc:picChg>
      </pc:sldChg>
      <pc:sldChg chg="addSp delSp modSp">
        <pc:chgData name="Goncalves, Bruna S." userId="S::b.s.goncalves@spartans.nsu.edu::b85e1ac7-273e-4dae-b4ce-917026a21862" providerId="AD" clId="Web-{E40364BB-EC5D-47D7-B759-0A76B6C5FC73}" dt="2020-10-30T15:12:29.092" v="93" actId="14100"/>
        <pc:sldMkLst>
          <pc:docMk/>
          <pc:sldMk cId="1245725211" sldId="288"/>
        </pc:sldMkLst>
        <pc:spChg chg="del">
          <ac:chgData name="Goncalves, Bruna S." userId="S::b.s.goncalves@spartans.nsu.edu::b85e1ac7-273e-4dae-b4ce-917026a21862" providerId="AD" clId="Web-{E40364BB-EC5D-47D7-B759-0A76B6C5FC73}" dt="2020-10-30T14:52:40.408" v="19"/>
          <ac:spMkLst>
            <pc:docMk/>
            <pc:sldMk cId="1245725211" sldId="288"/>
            <ac:spMk id="3" creationId="{112DD26D-8D26-4BEF-8EAB-ADEC18D4E740}"/>
          </ac:spMkLst>
        </pc:spChg>
        <pc:spChg chg="mod">
          <ac:chgData name="Goncalves, Bruna S." userId="S::b.s.goncalves@spartans.nsu.edu::b85e1ac7-273e-4dae-b4ce-917026a21862" providerId="AD" clId="Web-{E40364BB-EC5D-47D7-B759-0A76B6C5FC73}" dt="2020-10-30T15:12:16.872" v="91" actId="14100"/>
          <ac:spMkLst>
            <pc:docMk/>
            <pc:sldMk cId="1245725211" sldId="288"/>
            <ac:spMk id="5" creationId="{AE933405-F789-4EEC-B1EA-EDD397608B63}"/>
          </ac:spMkLst>
        </pc:spChg>
        <pc:spChg chg="mod">
          <ac:chgData name="Goncalves, Bruna S." userId="S::b.s.goncalves@spartans.nsu.edu::b85e1ac7-273e-4dae-b4ce-917026a21862" providerId="AD" clId="Web-{E40364BB-EC5D-47D7-B759-0A76B6C5FC73}" dt="2020-10-30T14:50:29.603" v="1" actId="1076"/>
          <ac:spMkLst>
            <pc:docMk/>
            <pc:sldMk cId="1245725211" sldId="288"/>
            <ac:spMk id="7" creationId="{F80627D1-E757-4E19-BA5F-9712F27E4B68}"/>
          </ac:spMkLst>
        </pc:spChg>
        <pc:picChg chg="del">
          <ac:chgData name="Goncalves, Bruna S." userId="S::b.s.goncalves@spartans.nsu.edu::b85e1ac7-273e-4dae-b4ce-917026a21862" providerId="AD" clId="Web-{E40364BB-EC5D-47D7-B759-0A76B6C5FC73}" dt="2020-10-30T14:50:25.821" v="0"/>
          <ac:picMkLst>
            <pc:docMk/>
            <pc:sldMk cId="1245725211" sldId="288"/>
            <ac:picMk id="2" creationId="{2CA3ABE2-9125-4F39-B47D-21317333ED96}"/>
          </ac:picMkLst>
        </pc:picChg>
        <pc:picChg chg="add del mod modCrop">
          <ac:chgData name="Goncalves, Bruna S." userId="S::b.s.goncalves@spartans.nsu.edu::b85e1ac7-273e-4dae-b4ce-917026a21862" providerId="AD" clId="Web-{E40364BB-EC5D-47D7-B759-0A76B6C5FC73}" dt="2020-10-30T14:51:49.389" v="13"/>
          <ac:picMkLst>
            <pc:docMk/>
            <pc:sldMk cId="1245725211" sldId="288"/>
            <ac:picMk id="4" creationId="{15A8970A-5DC1-4EF0-A0B0-F5C7ACC54211}"/>
          </ac:picMkLst>
        </pc:picChg>
        <pc:picChg chg="add del mod modCrop">
          <ac:chgData name="Goncalves, Bruna S." userId="S::b.s.goncalves@spartans.nsu.edu::b85e1ac7-273e-4dae-b4ce-917026a21862" providerId="AD" clId="Web-{E40364BB-EC5D-47D7-B759-0A76B6C5FC73}" dt="2020-10-30T14:53:08.831" v="23"/>
          <ac:picMkLst>
            <pc:docMk/>
            <pc:sldMk cId="1245725211" sldId="288"/>
            <ac:picMk id="6" creationId="{AB082DBB-966A-4F8E-8864-20FB4EE14CD9}"/>
          </ac:picMkLst>
        </pc:picChg>
        <pc:picChg chg="add del mod modCrop">
          <ac:chgData name="Goncalves, Bruna S." userId="S::b.s.goncalves@spartans.nsu.edu::b85e1ac7-273e-4dae-b4ce-917026a21862" providerId="AD" clId="Web-{E40364BB-EC5D-47D7-B759-0A76B6C5FC73}" dt="2020-10-30T15:09:05.345" v="61"/>
          <ac:picMkLst>
            <pc:docMk/>
            <pc:sldMk cId="1245725211" sldId="288"/>
            <ac:picMk id="8" creationId="{0C6B7D53-248D-4831-B3AB-8F7F22DFAD5C}"/>
          </ac:picMkLst>
        </pc:picChg>
        <pc:picChg chg="add del mod modCrop">
          <ac:chgData name="Goncalves, Bruna S." userId="S::b.s.goncalves@spartans.nsu.edu::b85e1ac7-273e-4dae-b4ce-917026a21862" providerId="AD" clId="Web-{E40364BB-EC5D-47D7-B759-0A76B6C5FC73}" dt="2020-10-30T15:09:06.753" v="62"/>
          <ac:picMkLst>
            <pc:docMk/>
            <pc:sldMk cId="1245725211" sldId="288"/>
            <ac:picMk id="9" creationId="{16D33B51-9834-4A31-BC2B-7EFBD8A0D044}"/>
          </ac:picMkLst>
        </pc:picChg>
        <pc:picChg chg="add mod modCrop">
          <ac:chgData name="Goncalves, Bruna S." userId="S::b.s.goncalves@spartans.nsu.edu::b85e1ac7-273e-4dae-b4ce-917026a21862" providerId="AD" clId="Web-{E40364BB-EC5D-47D7-B759-0A76B6C5FC73}" dt="2020-10-30T15:12:29.092" v="93" actId="14100"/>
          <ac:picMkLst>
            <pc:docMk/>
            <pc:sldMk cId="1245725211" sldId="288"/>
            <ac:picMk id="10" creationId="{69E9A2D5-3230-4F71-8CA7-223D796930EA}"/>
          </ac:picMkLst>
        </pc:picChg>
        <pc:picChg chg="add mod modCrop">
          <ac:chgData name="Goncalves, Bruna S." userId="S::b.s.goncalves@spartans.nsu.edu::b85e1ac7-273e-4dae-b4ce-917026a21862" providerId="AD" clId="Web-{E40364BB-EC5D-47D7-B759-0A76B6C5FC73}" dt="2020-10-30T15:12:20.685" v="92" actId="1076"/>
          <ac:picMkLst>
            <pc:docMk/>
            <pc:sldMk cId="1245725211" sldId="288"/>
            <ac:picMk id="11" creationId="{8F290622-5DAF-41FD-A6C5-57C18EF007C1}"/>
          </ac:picMkLst>
        </pc:picChg>
      </pc:sldChg>
      <pc:sldChg chg="modSp">
        <pc:chgData name="Goncalves, Bruna S." userId="S::b.s.goncalves@spartans.nsu.edu::b85e1ac7-273e-4dae-b4ce-917026a21862" providerId="AD" clId="Web-{E40364BB-EC5D-47D7-B759-0A76B6C5FC73}" dt="2020-10-30T15:41:25.169" v="436" actId="20577"/>
        <pc:sldMkLst>
          <pc:docMk/>
          <pc:sldMk cId="3043921184" sldId="289"/>
        </pc:sldMkLst>
        <pc:spChg chg="mod">
          <ac:chgData name="Goncalves, Bruna S." userId="S::b.s.goncalves@spartans.nsu.edu::b85e1ac7-273e-4dae-b4ce-917026a21862" providerId="AD" clId="Web-{E40364BB-EC5D-47D7-B759-0A76B6C5FC73}" dt="2020-10-30T15:41:25.169" v="436" actId="20577"/>
          <ac:spMkLst>
            <pc:docMk/>
            <pc:sldMk cId="3043921184" sldId="289"/>
            <ac:spMk id="3" creationId="{5546D708-60AD-4CB2-9125-F48580FFBA83}"/>
          </ac:spMkLst>
        </pc:spChg>
      </pc:sldChg>
      <pc:sldChg chg="modSp">
        <pc:chgData name="Goncalves, Bruna S." userId="S::b.s.goncalves@spartans.nsu.edu::b85e1ac7-273e-4dae-b4ce-917026a21862" providerId="AD" clId="Web-{E40364BB-EC5D-47D7-B759-0A76B6C5FC73}" dt="2020-10-30T15:15:25.525" v="94" actId="1076"/>
        <pc:sldMkLst>
          <pc:docMk/>
          <pc:sldMk cId="3471924341" sldId="294"/>
        </pc:sldMkLst>
        <pc:spChg chg="mod">
          <ac:chgData name="Goncalves, Bruna S." userId="S::b.s.goncalves@spartans.nsu.edu::b85e1ac7-273e-4dae-b4ce-917026a21862" providerId="AD" clId="Web-{E40364BB-EC5D-47D7-B759-0A76B6C5FC73}" dt="2020-10-30T15:15:25.525" v="94" actId="1076"/>
          <ac:spMkLst>
            <pc:docMk/>
            <pc:sldMk cId="3471924341" sldId="294"/>
            <ac:spMk id="25" creationId="{068DB158-6523-42ED-9E93-0BE60DE23E51}"/>
          </ac:spMkLst>
        </pc:spChg>
      </pc:sldChg>
    </pc:docChg>
  </pc:docChgLst>
  <pc:docChgLst>
    <pc:chgData name="Alcaraz, Mario A." userId="S::m.a.alcaraz@spartans.nsu.edu::abdfd5d4-fe04-4a9c-b82b-3c04a548e724" providerId="AD" clId="Web-{D884B348-B375-4728-AD47-CD3AEAD4FC7D}"/>
    <pc:docChg chg="addSld modSld sldOrd">
      <pc:chgData name="Alcaraz, Mario A." userId="S::m.a.alcaraz@spartans.nsu.edu::abdfd5d4-fe04-4a9c-b82b-3c04a548e724" providerId="AD" clId="Web-{D884B348-B375-4728-AD47-CD3AEAD4FC7D}" dt="2020-09-25T18:15:37.542" v="18" actId="1076"/>
      <pc:docMkLst>
        <pc:docMk/>
      </pc:docMkLst>
      <pc:sldChg chg="modSp">
        <pc:chgData name="Alcaraz, Mario A." userId="S::m.a.alcaraz@spartans.nsu.edu::abdfd5d4-fe04-4a9c-b82b-3c04a548e724" providerId="AD" clId="Web-{D884B348-B375-4728-AD47-CD3AEAD4FC7D}" dt="2020-09-25T18:10:03.863" v="7" actId="1076"/>
        <pc:sldMkLst>
          <pc:docMk/>
          <pc:sldMk cId="0" sldId="267"/>
        </pc:sldMkLst>
        <pc:picChg chg="mod">
          <ac:chgData name="Alcaraz, Mario A." userId="S::m.a.alcaraz@spartans.nsu.edu::abdfd5d4-fe04-4a9c-b82b-3c04a548e724" providerId="AD" clId="Web-{D884B348-B375-4728-AD47-CD3AEAD4FC7D}" dt="2020-09-25T18:10:03.863" v="7" actId="1076"/>
          <ac:picMkLst>
            <pc:docMk/>
            <pc:sldMk cId="0" sldId="267"/>
            <ac:picMk id="2" creationId="{18F7EE04-0ABB-49E6-B213-6F50C8C96CA2}"/>
          </ac:picMkLst>
        </pc:picChg>
      </pc:sldChg>
      <pc:sldChg chg="delSp ord">
        <pc:chgData name="Alcaraz, Mario A." userId="S::m.a.alcaraz@spartans.nsu.edu::abdfd5d4-fe04-4a9c-b82b-3c04a548e724" providerId="AD" clId="Web-{D884B348-B375-4728-AD47-CD3AEAD4FC7D}" dt="2020-09-25T18:14:30.446" v="8"/>
        <pc:sldMkLst>
          <pc:docMk/>
          <pc:sldMk cId="3281905621" sldId="280"/>
        </pc:sldMkLst>
        <pc:picChg chg="del">
          <ac:chgData name="Alcaraz, Mario A." userId="S::m.a.alcaraz@spartans.nsu.edu::abdfd5d4-fe04-4a9c-b82b-3c04a548e724" providerId="AD" clId="Web-{D884B348-B375-4728-AD47-CD3AEAD4FC7D}" dt="2020-09-25T18:14:30.446" v="8"/>
          <ac:picMkLst>
            <pc:docMk/>
            <pc:sldMk cId="3281905621" sldId="280"/>
            <ac:picMk id="2" creationId="{106E1E97-4F77-4E82-8CC9-7B7DC4AE3286}"/>
          </ac:picMkLst>
        </pc:picChg>
      </pc:sldChg>
      <pc:sldChg chg="addSp modSp new">
        <pc:chgData name="Alcaraz, Mario A." userId="S::m.a.alcaraz@spartans.nsu.edu::abdfd5d4-fe04-4a9c-b82b-3c04a548e724" providerId="AD" clId="Web-{D884B348-B375-4728-AD47-CD3AEAD4FC7D}" dt="2020-09-25T18:15:37.542" v="18" actId="1076"/>
        <pc:sldMkLst>
          <pc:docMk/>
          <pc:sldMk cId="1738634008" sldId="282"/>
        </pc:sldMkLst>
        <pc:picChg chg="add mod">
          <ac:chgData name="Alcaraz, Mario A." userId="S::m.a.alcaraz@spartans.nsu.edu::abdfd5d4-fe04-4a9c-b82b-3c04a548e724" providerId="AD" clId="Web-{D884B348-B375-4728-AD47-CD3AEAD4FC7D}" dt="2020-09-25T18:15:37.542" v="18" actId="1076"/>
          <ac:picMkLst>
            <pc:docMk/>
            <pc:sldMk cId="1738634008" sldId="282"/>
            <ac:picMk id="2" creationId="{E7D2A60F-EB42-441A-8790-F4EE9B04B2C6}"/>
          </ac:picMkLst>
        </pc:picChg>
      </pc:sldChg>
    </pc:docChg>
  </pc:docChgLst>
  <pc:docChgLst>
    <pc:chgData name="Goncalves, Bruna S." userId="S::b.s.goncalves@spartans.nsu.edu::b85e1ac7-273e-4dae-b4ce-917026a21862" providerId="AD" clId="Web-{514B95AE-7571-48AF-8609-BBB91BD094F2}"/>
    <pc:docChg chg="modSld">
      <pc:chgData name="Goncalves, Bruna S." userId="S::b.s.goncalves@spartans.nsu.edu::b85e1ac7-273e-4dae-b4ce-917026a21862" providerId="AD" clId="Web-{514B95AE-7571-48AF-8609-BBB91BD094F2}" dt="2020-11-15T17:23:23.262" v="1" actId="1076"/>
      <pc:docMkLst>
        <pc:docMk/>
      </pc:docMkLst>
      <pc:sldChg chg="modSp">
        <pc:chgData name="Goncalves, Bruna S." userId="S::b.s.goncalves@spartans.nsu.edu::b85e1ac7-273e-4dae-b4ce-917026a21862" providerId="AD" clId="Web-{514B95AE-7571-48AF-8609-BBB91BD094F2}" dt="2020-11-15T17:23:23.262" v="1" actId="1076"/>
        <pc:sldMkLst>
          <pc:docMk/>
          <pc:sldMk cId="490640441" sldId="285"/>
        </pc:sldMkLst>
        <pc:picChg chg="mod">
          <ac:chgData name="Goncalves, Bruna S." userId="S::b.s.goncalves@spartans.nsu.edu::b85e1ac7-273e-4dae-b4ce-917026a21862" providerId="AD" clId="Web-{514B95AE-7571-48AF-8609-BBB91BD094F2}" dt="2020-11-15T17:23:23.262" v="1" actId="1076"/>
          <ac:picMkLst>
            <pc:docMk/>
            <pc:sldMk cId="490640441" sldId="285"/>
            <ac:picMk id="4" creationId="{0DEF540B-C11C-4A1B-B7ED-F78FC0278238}"/>
          </ac:picMkLst>
        </pc:picChg>
      </pc:sldChg>
    </pc:docChg>
  </pc:docChgLst>
  <pc:docChgLst>
    <pc:chgData name="Goncalves, Bruna S." userId="S::b.s.goncalves@spartans.nsu.edu::b85e1ac7-273e-4dae-b4ce-917026a21862" providerId="AD" clId="Web-{D6255EDC-7D65-4905-80D2-9186DDD633C2}"/>
    <pc:docChg chg="modSld">
      <pc:chgData name="Goncalves, Bruna S." userId="S::b.s.goncalves@spartans.nsu.edu::b85e1ac7-273e-4dae-b4ce-917026a21862" providerId="AD" clId="Web-{D6255EDC-7D65-4905-80D2-9186DDD633C2}" dt="2020-11-16T22:02:03.336" v="1" actId="1076"/>
      <pc:docMkLst>
        <pc:docMk/>
      </pc:docMkLst>
      <pc:sldChg chg="modSp">
        <pc:chgData name="Goncalves, Bruna S." userId="S::b.s.goncalves@spartans.nsu.edu::b85e1ac7-273e-4dae-b4ce-917026a21862" providerId="AD" clId="Web-{D6255EDC-7D65-4905-80D2-9186DDD633C2}" dt="2020-11-16T22:02:03.336" v="1" actId="1076"/>
        <pc:sldMkLst>
          <pc:docMk/>
          <pc:sldMk cId="0" sldId="262"/>
        </pc:sldMkLst>
        <pc:graphicFrameChg chg="mod modGraphic">
          <ac:chgData name="Goncalves, Bruna S." userId="S::b.s.goncalves@spartans.nsu.edu::b85e1ac7-273e-4dae-b4ce-917026a21862" providerId="AD" clId="Web-{D6255EDC-7D65-4905-80D2-9186DDD633C2}" dt="2020-11-16T22:02:03.336" v="1" actId="1076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</pc:docChg>
  </pc:docChgLst>
  <pc:docChgLst>
    <pc:chgData name="Goncalves, Bruna S." userId="S::b.s.goncalves@spartans.nsu.edu::b85e1ac7-273e-4dae-b4ce-917026a21862" providerId="AD" clId="Web-{E499199D-567E-42C0-8535-2DD960BA9EEF}"/>
    <pc:docChg chg="modSld">
      <pc:chgData name="Goncalves, Bruna S." userId="S::b.s.goncalves@spartans.nsu.edu::b85e1ac7-273e-4dae-b4ce-917026a21862" providerId="AD" clId="Web-{E499199D-567E-42C0-8535-2DD960BA9EEF}" dt="2020-10-30T16:18:23.584" v="284"/>
      <pc:docMkLst>
        <pc:docMk/>
      </pc:docMkLst>
      <pc:sldChg chg="addSp delSp">
        <pc:chgData name="Goncalves, Bruna S." userId="S::b.s.goncalves@spartans.nsu.edu::b85e1ac7-273e-4dae-b4ce-917026a21862" providerId="AD" clId="Web-{E499199D-567E-42C0-8535-2DD960BA9EEF}" dt="2020-10-30T16:18:23.584" v="284"/>
        <pc:sldMkLst>
          <pc:docMk/>
          <pc:sldMk cId="3043921184" sldId="289"/>
        </pc:sldMkLst>
        <pc:inkChg chg="add del">
          <ac:chgData name="Goncalves, Bruna S." userId="S::b.s.goncalves@spartans.nsu.edu::b85e1ac7-273e-4dae-b4ce-917026a21862" providerId="AD" clId="Web-{E499199D-567E-42C0-8535-2DD960BA9EEF}" dt="2020-10-30T15:46:57.870" v="3"/>
          <ac:inkMkLst>
            <pc:docMk/>
            <pc:sldMk cId="3043921184" sldId="289"/>
            <ac:inkMk id="6" creationId="{6CB5C587-366E-45F0-86F2-8493EC3A2E4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6:57.870" v="2"/>
          <ac:inkMkLst>
            <pc:docMk/>
            <pc:sldMk cId="3043921184" sldId="289"/>
            <ac:inkMk id="7" creationId="{C8C95B8B-EBDF-4677-A447-7F5155D864F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7:14.074" v="7"/>
          <ac:inkMkLst>
            <pc:docMk/>
            <pc:sldMk cId="3043921184" sldId="289"/>
            <ac:inkMk id="8" creationId="{14740504-71A0-473F-ADCC-720D8868F94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7:11.386" v="6"/>
          <ac:inkMkLst>
            <pc:docMk/>
            <pc:sldMk cId="3043921184" sldId="289"/>
            <ac:inkMk id="9" creationId="{47749934-EC06-4EFF-ADB9-E156256E91C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7:20.465" v="9"/>
          <ac:inkMkLst>
            <pc:docMk/>
            <pc:sldMk cId="3043921184" sldId="289"/>
            <ac:inkMk id="10" creationId="{C6628E98-AE31-4EC3-945A-13C2F1494A5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73"/>
          <ac:inkMkLst>
            <pc:docMk/>
            <pc:sldMk cId="3043921184" sldId="289"/>
            <ac:inkMk id="11" creationId="{10035BC7-8F2C-4087-8AEE-313198B5ADC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8:10.794" v="12"/>
          <ac:inkMkLst>
            <pc:docMk/>
            <pc:sldMk cId="3043921184" sldId="289"/>
            <ac:inkMk id="12" creationId="{E9FB4F4C-245C-4A3F-89E1-6B90C0775D7F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72"/>
          <ac:inkMkLst>
            <pc:docMk/>
            <pc:sldMk cId="3043921184" sldId="289"/>
            <ac:inkMk id="13" creationId="{97DA2B2C-7307-4782-B128-3A775C3FCA7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8:43.529" v="15"/>
          <ac:inkMkLst>
            <pc:docMk/>
            <pc:sldMk cId="3043921184" sldId="289"/>
            <ac:inkMk id="14" creationId="{605BCDCB-62AF-4B5C-9D9B-FF45C6A5573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8:54.264" v="17"/>
          <ac:inkMkLst>
            <pc:docMk/>
            <pc:sldMk cId="3043921184" sldId="289"/>
            <ac:inkMk id="15" creationId="{C5A9B8D9-59B9-4D54-9752-5E82536EE03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7"/>
          <ac:inkMkLst>
            <pc:docMk/>
            <pc:sldMk cId="3043921184" sldId="289"/>
            <ac:inkMk id="16" creationId="{66AAE590-53FF-4C23-88B5-4A64D5B76C8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9:10.514" v="20"/>
          <ac:inkMkLst>
            <pc:docMk/>
            <pc:sldMk cId="3043921184" sldId="289"/>
            <ac:inkMk id="17" creationId="{94CC6735-F807-4374-8A82-B2F57B4F910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9:26.608" v="22"/>
          <ac:inkMkLst>
            <pc:docMk/>
            <pc:sldMk cId="3043921184" sldId="289"/>
            <ac:inkMk id="18" creationId="{1248C688-6658-4E54-8350-A9B9523DBEE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9:31.686" v="24"/>
          <ac:inkMkLst>
            <pc:docMk/>
            <pc:sldMk cId="3043921184" sldId="289"/>
            <ac:inkMk id="19" creationId="{F6EF9302-BC0F-4155-954B-81DD42218E1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49:35.374" v="26"/>
          <ac:inkMkLst>
            <pc:docMk/>
            <pc:sldMk cId="3043921184" sldId="289"/>
            <ac:inkMk id="20" creationId="{3D194BE2-8BD8-4385-826F-8DEA8F7C06D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6"/>
          <ac:inkMkLst>
            <pc:docMk/>
            <pc:sldMk cId="3043921184" sldId="289"/>
            <ac:inkMk id="21" creationId="{0CDD8130-988A-4215-9671-8254A1E483E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0:07.953" v="29"/>
          <ac:inkMkLst>
            <pc:docMk/>
            <pc:sldMk cId="3043921184" sldId="289"/>
            <ac:inkMk id="22" creationId="{F79C371D-B43A-4FD8-AAB5-F5408490F5C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5"/>
          <ac:inkMkLst>
            <pc:docMk/>
            <pc:sldMk cId="3043921184" sldId="289"/>
            <ac:inkMk id="23" creationId="{C0EAC511-A19D-43BB-8A0D-73150794B6B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1:13.501" v="32"/>
          <ac:inkMkLst>
            <pc:docMk/>
            <pc:sldMk cId="3043921184" sldId="289"/>
            <ac:inkMk id="24" creationId="{A9DFAF16-F10F-4695-B04E-3C87165C4E7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1:27.970" v="34"/>
          <ac:inkMkLst>
            <pc:docMk/>
            <pc:sldMk cId="3043921184" sldId="289"/>
            <ac:inkMk id="25" creationId="{7908BD3A-7A9C-4402-86CD-EDCDC9CC526F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1:33.548" v="36"/>
          <ac:inkMkLst>
            <pc:docMk/>
            <pc:sldMk cId="3043921184" sldId="289"/>
            <ac:inkMk id="26" creationId="{C64C5192-1ACB-41D1-8A69-8A9D5061E460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4"/>
          <ac:inkMkLst>
            <pc:docMk/>
            <pc:sldMk cId="3043921184" sldId="289"/>
            <ac:inkMk id="27" creationId="{5561096D-C602-4CD8-AD2A-C27D44298E8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2:06.080" v="39"/>
          <ac:inkMkLst>
            <pc:docMk/>
            <pc:sldMk cId="3043921184" sldId="289"/>
            <ac:inkMk id="28" creationId="{0A09913E-2EA8-4E63-AEDD-B5074FEC324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2:17.549" v="41"/>
          <ac:inkMkLst>
            <pc:docMk/>
            <pc:sldMk cId="3043921184" sldId="289"/>
            <ac:inkMk id="29" creationId="{793BCA16-BCBC-4D11-882F-68D770AF8FD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2:27.346" v="43"/>
          <ac:inkMkLst>
            <pc:docMk/>
            <pc:sldMk cId="3043921184" sldId="289"/>
            <ac:inkMk id="30" creationId="{C4292984-09B2-4B03-B45D-2CE5036E330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3"/>
          <ac:inkMkLst>
            <pc:docMk/>
            <pc:sldMk cId="3043921184" sldId="289"/>
            <ac:inkMk id="31" creationId="{9C588A7E-87DB-4992-A891-7999CD6FB9E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2:41.206" v="46"/>
          <ac:inkMkLst>
            <pc:docMk/>
            <pc:sldMk cId="3043921184" sldId="289"/>
            <ac:inkMk id="32" creationId="{ED13FCCB-E1D5-4BBB-9C96-046554FF84C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5:56.976" v="72"/>
          <ac:inkMkLst>
            <pc:docMk/>
            <pc:sldMk cId="3043921184" sldId="289"/>
            <ac:inkMk id="33" creationId="{B841E8C9-052C-42BE-A198-116D355651B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7:09.400" v="79"/>
          <ac:inkMkLst>
            <pc:docMk/>
            <pc:sldMk cId="3043921184" sldId="289"/>
            <ac:inkMk id="34" creationId="{472336E8-A3C8-4F5B-908B-DD02F715D0D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84"/>
          <ac:inkMkLst>
            <pc:docMk/>
            <pc:sldMk cId="3043921184" sldId="289"/>
            <ac:inkMk id="35" creationId="{F585CB7D-C5E7-472B-8423-2C1087FE951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83"/>
          <ac:inkMkLst>
            <pc:docMk/>
            <pc:sldMk cId="3043921184" sldId="289"/>
            <ac:inkMk id="36" creationId="{587054CB-FF5E-4626-8054-2F729D195AF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9"/>
          <ac:inkMkLst>
            <pc:docMk/>
            <pc:sldMk cId="3043921184" sldId="289"/>
            <ac:inkMk id="37" creationId="{A3363F9A-1319-4851-88EF-DEB277FAA5C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8"/>
          <ac:inkMkLst>
            <pc:docMk/>
            <pc:sldMk cId="3043921184" sldId="289"/>
            <ac:inkMk id="38" creationId="{02CAC963-3C57-430C-B342-15038066FC1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7"/>
          <ac:inkMkLst>
            <pc:docMk/>
            <pc:sldMk cId="3043921184" sldId="289"/>
            <ac:inkMk id="39" creationId="{430FF3F3-B5DD-49CF-B065-E5CA904F5BF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6"/>
          <ac:inkMkLst>
            <pc:docMk/>
            <pc:sldMk cId="3043921184" sldId="289"/>
            <ac:inkMk id="40" creationId="{D06E5AE5-A402-47D3-A943-5DC1B86E35B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5"/>
          <ac:inkMkLst>
            <pc:docMk/>
            <pc:sldMk cId="3043921184" sldId="289"/>
            <ac:inkMk id="41" creationId="{5A5A23E8-C0F4-42FF-B492-9DF7A2EA13F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3:26.988" v="54"/>
          <ac:inkMkLst>
            <pc:docMk/>
            <pc:sldMk cId="3043921184" sldId="289"/>
            <ac:inkMk id="42" creationId="{CD6E6CDA-7E1E-4ADD-87F0-513E67437C8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74" v="71"/>
          <ac:inkMkLst>
            <pc:docMk/>
            <pc:sldMk cId="3043921184" sldId="289"/>
            <ac:inkMk id="43" creationId="{D808949A-A7C1-4EE9-AC2F-B1A3D232E40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74" v="70"/>
          <ac:inkMkLst>
            <pc:docMk/>
            <pc:sldMk cId="3043921184" sldId="289"/>
            <ac:inkMk id="44" creationId="{E974D427-B0D2-4B7D-AD96-50FFB48E467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74" v="69"/>
          <ac:inkMkLst>
            <pc:docMk/>
            <pc:sldMk cId="3043921184" sldId="289"/>
            <ac:inkMk id="45" creationId="{3C02DF31-CB96-4F7E-8374-D3B04F6CE82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74" v="68"/>
          <ac:inkMkLst>
            <pc:docMk/>
            <pc:sldMk cId="3043921184" sldId="289"/>
            <ac:inkMk id="46" creationId="{8975AC17-9B6B-48EC-A679-CF2A65863E8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74" v="67"/>
          <ac:inkMkLst>
            <pc:docMk/>
            <pc:sldMk cId="3043921184" sldId="289"/>
            <ac:inkMk id="47" creationId="{B7B307BA-043D-487E-9788-F07683F7AF8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4:11.458" v="66"/>
          <ac:inkMkLst>
            <pc:docMk/>
            <pc:sldMk cId="3043921184" sldId="289"/>
            <ac:inkMk id="48" creationId="{D56BFC38-BF21-44C5-BD6F-9007E185F9D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82"/>
          <ac:inkMkLst>
            <pc:docMk/>
            <pc:sldMk cId="3043921184" sldId="289"/>
            <ac:inkMk id="49" creationId="{0819CAEE-65CE-43F3-8819-96E429CEF1C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81"/>
          <ac:inkMkLst>
            <pc:docMk/>
            <pc:sldMk cId="3043921184" sldId="289"/>
            <ac:inkMk id="50" creationId="{3210BBCD-51E4-47C8-B712-7FF1FEC7B8A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80"/>
          <ac:inkMkLst>
            <pc:docMk/>
            <pc:sldMk cId="3043921184" sldId="289"/>
            <ac:inkMk id="51" creationId="{68B8F6F4-381F-4BB5-B4AF-837C686917C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84" v="279"/>
          <ac:inkMkLst>
            <pc:docMk/>
            <pc:sldMk cId="3043921184" sldId="289"/>
            <ac:inkMk id="52" creationId="{C721E2FD-3F0C-46BF-8F8F-AD9CD03D73F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7"/>
          <ac:inkMkLst>
            <pc:docMk/>
            <pc:sldMk cId="3043921184" sldId="289"/>
            <ac:inkMk id="53" creationId="{FF0AB9B5-26D2-443E-B653-D0B3FA22ED8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9:19.512" v="88"/>
          <ac:inkMkLst>
            <pc:docMk/>
            <pc:sldMk cId="3043921184" sldId="289"/>
            <ac:inkMk id="54" creationId="{F502D42D-1C51-4247-8F36-A86C9413EBC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5:59:39.169" v="90"/>
          <ac:inkMkLst>
            <pc:docMk/>
            <pc:sldMk cId="3043921184" sldId="289"/>
            <ac:inkMk id="55" creationId="{5AE52271-D4FF-44CE-836F-ACAD9B8C712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6"/>
          <ac:inkMkLst>
            <pc:docMk/>
            <pc:sldMk cId="3043921184" sldId="289"/>
            <ac:inkMk id="56" creationId="{92FFE9BE-BDFD-44B0-ABFD-09C7E4FB1C3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5"/>
          <ac:inkMkLst>
            <pc:docMk/>
            <pc:sldMk cId="3043921184" sldId="289"/>
            <ac:inkMk id="57" creationId="{3F999C99-00FC-47BD-BB8A-2CF9D38A7D8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4"/>
          <ac:inkMkLst>
            <pc:docMk/>
            <pc:sldMk cId="3043921184" sldId="289"/>
            <ac:inkMk id="58" creationId="{3B85A79B-99A9-4392-8812-D3EB9E7ABF4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3"/>
          <ac:inkMkLst>
            <pc:docMk/>
            <pc:sldMk cId="3043921184" sldId="289"/>
            <ac:inkMk id="59" creationId="{390E6243-030A-4377-A944-5ED70684A91F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49" v="262"/>
          <ac:inkMkLst>
            <pc:docMk/>
            <pc:sldMk cId="3043921184" sldId="289"/>
            <ac:inkMk id="60" creationId="{C122CAE1-286C-464C-84A9-8C85BF7DEA7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61"/>
          <ac:inkMkLst>
            <pc:docMk/>
            <pc:sldMk cId="3043921184" sldId="289"/>
            <ac:inkMk id="61" creationId="{D8F3CE5B-3E32-4233-B350-4E727B5F7F9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68" v="278"/>
          <ac:inkMkLst>
            <pc:docMk/>
            <pc:sldMk cId="3043921184" sldId="289"/>
            <ac:inkMk id="62" creationId="{DBD5A3B4-ACA9-4679-826C-926FC5A200E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2:28.844" v="99"/>
          <ac:inkMkLst>
            <pc:docMk/>
            <pc:sldMk cId="3043921184" sldId="289"/>
            <ac:inkMk id="63" creationId="{30D02644-CB80-4CD3-B6B5-09D3D64A191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68" v="277"/>
          <ac:inkMkLst>
            <pc:docMk/>
            <pc:sldMk cId="3043921184" sldId="289"/>
            <ac:inkMk id="64" creationId="{FFB48E6C-58C8-45EA-AF7F-9335569176E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3:20.517" v="102"/>
          <ac:inkMkLst>
            <pc:docMk/>
            <pc:sldMk cId="3043921184" sldId="289"/>
            <ac:inkMk id="65" creationId="{78962317-3195-4ED8-8CB3-894BB496D18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3:27.299" v="104"/>
          <ac:inkMkLst>
            <pc:docMk/>
            <pc:sldMk cId="3043921184" sldId="289"/>
            <ac:inkMk id="66" creationId="{BAEE1F58-9875-4B57-BBE4-33831380CFB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3:42.018" v="106"/>
          <ac:inkMkLst>
            <pc:docMk/>
            <pc:sldMk cId="3043921184" sldId="289"/>
            <ac:inkMk id="67" creationId="{9BF0FA15-97C3-42C6-BB32-D94DF9B6195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3:49.815" v="108"/>
          <ac:inkMkLst>
            <pc:docMk/>
            <pc:sldMk cId="3043921184" sldId="289"/>
            <ac:inkMk id="68" creationId="{64F431E4-A7D5-43B3-9E13-C2E73E1CAC4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60"/>
          <ac:inkMkLst>
            <pc:docMk/>
            <pc:sldMk cId="3043921184" sldId="289"/>
            <ac:inkMk id="69" creationId="{CF14BA59-035D-4A02-ABD0-3B8F1C34734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9"/>
          <ac:inkMkLst>
            <pc:docMk/>
            <pc:sldMk cId="3043921184" sldId="289"/>
            <ac:inkMk id="70" creationId="{C2D94CE5-8470-44FC-8741-D6E2F126F78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5:04.191" v="112"/>
          <ac:inkMkLst>
            <pc:docMk/>
            <pc:sldMk cId="3043921184" sldId="289"/>
            <ac:inkMk id="71" creationId="{E88690AF-CA37-437D-A9C6-8DA85223A79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8"/>
          <ac:inkMkLst>
            <pc:docMk/>
            <pc:sldMk cId="3043921184" sldId="289"/>
            <ac:inkMk id="72" creationId="{CB1DD1EE-94C2-46FA-BFF3-7235A2D0BC2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5:16.410" v="115"/>
          <ac:inkMkLst>
            <pc:docMk/>
            <pc:sldMk cId="3043921184" sldId="289"/>
            <ac:inkMk id="73" creationId="{39DFD485-9754-45D1-9AD6-F508EFFA573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5:34.864" v="117"/>
          <ac:inkMkLst>
            <pc:docMk/>
            <pc:sldMk cId="3043921184" sldId="289"/>
            <ac:inkMk id="74" creationId="{E8C279AD-DA24-42DC-8245-2EFE72FA524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5:44.958" v="119"/>
          <ac:inkMkLst>
            <pc:docMk/>
            <pc:sldMk cId="3043921184" sldId="289"/>
            <ac:inkMk id="75" creationId="{C86DA85C-2985-4B82-AA50-AE225B419F2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7"/>
          <ac:inkMkLst>
            <pc:docMk/>
            <pc:sldMk cId="3043921184" sldId="289"/>
            <ac:inkMk id="76" creationId="{6EF37FE1-2565-4B78-91F6-4AC16AE85B1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5:58.896" v="122"/>
          <ac:inkMkLst>
            <pc:docMk/>
            <pc:sldMk cId="3043921184" sldId="289"/>
            <ac:inkMk id="77" creationId="{45932796-C894-47B6-8ED5-9A58EF1A4D2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6"/>
          <ac:inkMkLst>
            <pc:docMk/>
            <pc:sldMk cId="3043921184" sldId="289"/>
            <ac:inkMk id="78" creationId="{37D7D7C2-C9A5-486B-8C3C-4AE7FC87A6A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6:04.365" v="125"/>
          <ac:inkMkLst>
            <pc:docMk/>
            <pc:sldMk cId="3043921184" sldId="289"/>
            <ac:inkMk id="79" creationId="{CE5B9760-F039-440A-A910-FFCF15DDE36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5"/>
          <ac:inkMkLst>
            <pc:docMk/>
            <pc:sldMk cId="3043921184" sldId="289"/>
            <ac:inkMk id="80" creationId="{D5643F41-2643-427C-8230-59740E6F24F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6:18.443" v="128"/>
          <ac:inkMkLst>
            <pc:docMk/>
            <pc:sldMk cId="3043921184" sldId="289"/>
            <ac:inkMk id="81" creationId="{6B1A971F-AD63-4EEC-B728-9C6FD9BBAE2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6:25.318" v="130"/>
          <ac:inkMkLst>
            <pc:docMk/>
            <pc:sldMk cId="3043921184" sldId="289"/>
            <ac:inkMk id="82" creationId="{62B9B912-440A-4B91-82C5-A07C7CD41EA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4"/>
          <ac:inkMkLst>
            <pc:docMk/>
            <pc:sldMk cId="3043921184" sldId="289"/>
            <ac:inkMk id="83" creationId="{DA1CC852-6609-4A62-BACC-C74225AF7DD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3"/>
          <ac:inkMkLst>
            <pc:docMk/>
            <pc:sldMk cId="3043921184" sldId="289"/>
            <ac:inkMk id="84" creationId="{00891381-232F-45A0-A647-3AEF73E25BA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6:54.288" v="134"/>
          <ac:inkMkLst>
            <pc:docMk/>
            <pc:sldMk cId="3043921184" sldId="289"/>
            <ac:inkMk id="85" creationId="{29C7F26D-53F8-4041-9F52-AFBEE7B286A3}"/>
          </ac:inkMkLst>
        </pc:inkChg>
        <pc:inkChg chg="add">
          <ac:chgData name="Goncalves, Bruna S." userId="S::b.s.goncalves@spartans.nsu.edu::b85e1ac7-273e-4dae-b4ce-917026a21862" providerId="AD" clId="Web-{E499199D-567E-42C0-8535-2DD960BA9EEF}" dt="2020-10-30T16:07:41.257" v="135"/>
          <ac:inkMkLst>
            <pc:docMk/>
            <pc:sldMk cId="3043921184" sldId="289"/>
            <ac:inkMk id="86" creationId="{CA308A79-EBE9-4B0C-80F3-6754A11561E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7:46.445" v="137"/>
          <ac:inkMkLst>
            <pc:docMk/>
            <pc:sldMk cId="3043921184" sldId="289"/>
            <ac:inkMk id="87" creationId="{F88F444E-8030-406C-8138-AA8D476CCEB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8:00.383" v="141"/>
          <ac:inkMkLst>
            <pc:docMk/>
            <pc:sldMk cId="3043921184" sldId="289"/>
            <ac:inkMk id="88" creationId="{A9506F50-1D99-4CE0-BBB9-E820DBD674E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7:57.398" v="140"/>
          <ac:inkMkLst>
            <pc:docMk/>
            <pc:sldMk cId="3043921184" sldId="289"/>
            <ac:inkMk id="89" creationId="{EFCF4ED6-59D4-4548-A9B0-E8D2200141D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71"/>
          <ac:inkMkLst>
            <pc:docMk/>
            <pc:sldMk cId="3043921184" sldId="289"/>
            <ac:inkMk id="90" creationId="{93FD827C-946B-424D-A393-51E6AF6829C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70"/>
          <ac:inkMkLst>
            <pc:docMk/>
            <pc:sldMk cId="3043921184" sldId="289"/>
            <ac:inkMk id="91" creationId="{21BA2B3C-77CD-4157-AD0D-55438FB0C2B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69"/>
          <ac:inkMkLst>
            <pc:docMk/>
            <pc:sldMk cId="3043921184" sldId="289"/>
            <ac:inkMk id="92" creationId="{C6949911-A1B0-4FAC-BD87-72A6704F503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3.303" v="268"/>
          <ac:inkMkLst>
            <pc:docMk/>
            <pc:sldMk cId="3043921184" sldId="289"/>
            <ac:inkMk id="93" creationId="{3CA68504-AFAE-4254-A585-684D0D77C5B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2"/>
          <ac:inkMkLst>
            <pc:docMk/>
            <pc:sldMk cId="3043921184" sldId="289"/>
            <ac:inkMk id="94" creationId="{5ADA7EB4-A738-4D91-9E2A-DE2B24C79736}"/>
          </ac:inkMkLst>
        </pc:inkChg>
        <pc:inkChg chg="add">
          <ac:chgData name="Goncalves, Bruna S." userId="S::b.s.goncalves@spartans.nsu.edu::b85e1ac7-273e-4dae-b4ce-917026a21862" providerId="AD" clId="Web-{E499199D-567E-42C0-8535-2DD960BA9EEF}" dt="2020-10-30T16:08:40.868" v="147"/>
          <ac:inkMkLst>
            <pc:docMk/>
            <pc:sldMk cId="3043921184" sldId="289"/>
            <ac:inkMk id="96" creationId="{40D00E93-9688-48FB-92C6-202B294F635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8:44.431" v="149"/>
          <ac:inkMkLst>
            <pc:docMk/>
            <pc:sldMk cId="3043921184" sldId="289"/>
            <ac:inkMk id="98" creationId="{97630F6D-C7D7-4CA6-A23B-55809FBA922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8:51.446" v="151"/>
          <ac:inkMkLst>
            <pc:docMk/>
            <pc:sldMk cId="3043921184" sldId="289"/>
            <ac:inkMk id="100" creationId="{DF26898C-55E3-4DB7-A50B-FA41368E9E51}"/>
          </ac:inkMkLst>
        </pc:inkChg>
        <pc:inkChg chg="add">
          <ac:chgData name="Goncalves, Bruna S." userId="S::b.s.goncalves@spartans.nsu.edu::b85e1ac7-273e-4dae-b4ce-917026a21862" providerId="AD" clId="Web-{E499199D-567E-42C0-8535-2DD960BA9EEF}" dt="2020-10-30T16:08:56.056" v="152"/>
          <ac:inkMkLst>
            <pc:docMk/>
            <pc:sldMk cId="3043921184" sldId="289"/>
            <ac:inkMk id="101" creationId="{83C19D3D-088A-44B1-9B3D-3421BC40666C}"/>
          </ac:inkMkLst>
        </pc:inkChg>
        <pc:inkChg chg="add">
          <ac:chgData name="Goncalves, Bruna S." userId="S::b.s.goncalves@spartans.nsu.edu::b85e1ac7-273e-4dae-b4ce-917026a21862" providerId="AD" clId="Web-{E499199D-567E-42C0-8535-2DD960BA9EEF}" dt="2020-10-30T16:08:58.587" v="153"/>
          <ac:inkMkLst>
            <pc:docMk/>
            <pc:sldMk cId="3043921184" sldId="289"/>
            <ac:inkMk id="102" creationId="{12DC0165-DEF0-4E40-9B25-57EEE8715009}"/>
          </ac:inkMkLst>
        </pc:inkChg>
        <pc:inkChg chg="add">
          <ac:chgData name="Goncalves, Bruna S." userId="S::b.s.goncalves@spartans.nsu.edu::b85e1ac7-273e-4dae-b4ce-917026a21862" providerId="AD" clId="Web-{E499199D-567E-42C0-8535-2DD960BA9EEF}" dt="2020-10-30T16:09:00.712" v="154"/>
          <ac:inkMkLst>
            <pc:docMk/>
            <pc:sldMk cId="3043921184" sldId="289"/>
            <ac:inkMk id="103" creationId="{BEF1DFC7-D0DE-41E2-BE42-41E272396A7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9:05.134" v="156"/>
          <ac:inkMkLst>
            <pc:docMk/>
            <pc:sldMk cId="3043921184" sldId="289"/>
            <ac:inkMk id="104" creationId="{5DDC0FFC-77A5-4788-8622-3CC766F3F81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1"/>
          <ac:inkMkLst>
            <pc:docMk/>
            <pc:sldMk cId="3043921184" sldId="289"/>
            <ac:inkMk id="105" creationId="{6E08A1B4-261D-49FC-A1A5-03FEC90EB50F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9:19.650" v="159"/>
          <ac:inkMkLst>
            <pc:docMk/>
            <pc:sldMk cId="3043921184" sldId="289"/>
            <ac:inkMk id="106" creationId="{E02DEC99-628E-4611-BC79-F09EA55368E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9:26.119" v="161"/>
          <ac:inkMkLst>
            <pc:docMk/>
            <pc:sldMk cId="3043921184" sldId="289"/>
            <ac:inkMk id="107" creationId="{1840D718-9A74-4A14-BF0C-2665AD8BD34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50"/>
          <ac:inkMkLst>
            <pc:docMk/>
            <pc:sldMk cId="3043921184" sldId="289"/>
            <ac:inkMk id="108" creationId="{794F7C51-3EF1-42DA-A451-98F32AC6FE1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09:51.057" v="164"/>
          <ac:inkMkLst>
            <pc:docMk/>
            <pc:sldMk cId="3043921184" sldId="289"/>
            <ac:inkMk id="109" creationId="{979162EB-0E8B-481E-AEA5-4A84A345B31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49"/>
          <ac:inkMkLst>
            <pc:docMk/>
            <pc:sldMk cId="3043921184" sldId="289"/>
            <ac:inkMk id="110" creationId="{656F7711-1010-4A51-9503-AE6ECFF66F80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48"/>
          <ac:inkMkLst>
            <pc:docMk/>
            <pc:sldMk cId="3043921184" sldId="289"/>
            <ac:inkMk id="111" creationId="{0DDEEC72-005C-4275-871E-CB7E23722A00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34" v="247"/>
          <ac:inkMkLst>
            <pc:docMk/>
            <pc:sldMk cId="3043921184" sldId="289"/>
            <ac:inkMk id="112" creationId="{460D9667-4C35-4B8D-AA80-A6B8F83B738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0:25.995" v="169"/>
          <ac:inkMkLst>
            <pc:docMk/>
            <pc:sldMk cId="3043921184" sldId="289"/>
            <ac:inkMk id="113" creationId="{5E750767-6205-4935-96F5-4441EBB34D5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0:34.339" v="171"/>
          <ac:inkMkLst>
            <pc:docMk/>
            <pc:sldMk cId="3043921184" sldId="289"/>
            <ac:inkMk id="114" creationId="{F0AA5DCC-98A7-491F-8B42-156200E761A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0:44.980" v="173"/>
          <ac:inkMkLst>
            <pc:docMk/>
            <pc:sldMk cId="3043921184" sldId="289"/>
            <ac:inkMk id="115" creationId="{C273850C-9AED-4577-990B-9EA7847DF7CF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0:54.074" v="175"/>
          <ac:inkMkLst>
            <pc:docMk/>
            <pc:sldMk cId="3043921184" sldId="289"/>
            <ac:inkMk id="116" creationId="{F9A1767C-0C86-4009-BD19-8DFD7D59F0D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18" v="246"/>
          <ac:inkMkLst>
            <pc:docMk/>
            <pc:sldMk cId="3043921184" sldId="289"/>
            <ac:inkMk id="117" creationId="{DBC971CF-F735-4FB8-AD84-6A6DF4569A2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1:07.184" v="178"/>
          <ac:inkMkLst>
            <pc:docMk/>
            <pc:sldMk cId="3043921184" sldId="289"/>
            <ac:inkMk id="118" creationId="{085AFCD2-24A0-4CDF-9F5B-6CA6FFC031F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18" v="245"/>
          <ac:inkMkLst>
            <pc:docMk/>
            <pc:sldMk cId="3043921184" sldId="289"/>
            <ac:inkMk id="119" creationId="{F1599BD3-41DE-4C39-A2FB-B527F2F296C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18" v="244"/>
          <ac:inkMkLst>
            <pc:docMk/>
            <pc:sldMk cId="3043921184" sldId="289"/>
            <ac:inkMk id="120" creationId="{BC9C3CC7-B487-41EB-BA17-1178D4AB763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1:22.169" v="182"/>
          <ac:inkMkLst>
            <pc:docMk/>
            <pc:sldMk cId="3043921184" sldId="289"/>
            <ac:inkMk id="121" creationId="{23811259-5B75-4B65-A1EC-468E9016B32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31.545" v="196"/>
          <ac:inkMkLst>
            <pc:docMk/>
            <pc:sldMk cId="3043921184" sldId="289"/>
            <ac:inkMk id="122" creationId="{5FE53FA2-73E7-4537-8122-3B3D973EF087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16.748" v="193"/>
          <ac:inkMkLst>
            <pc:docMk/>
            <pc:sldMk cId="3043921184" sldId="289"/>
            <ac:inkMk id="123" creationId="{DB932254-680B-4A36-9B7F-DE29A92F02E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1:43.388" v="186"/>
          <ac:inkMkLst>
            <pc:docMk/>
            <pc:sldMk cId="3043921184" sldId="289"/>
            <ac:inkMk id="124" creationId="{EEE33C8D-5982-4A5B-B970-C55BEC940630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15.560" v="192"/>
          <ac:inkMkLst>
            <pc:docMk/>
            <pc:sldMk cId="3043921184" sldId="289"/>
            <ac:inkMk id="125" creationId="{7781E0ED-7317-4C57-87B3-307CFFA26F3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08.341" v="189"/>
          <ac:inkMkLst>
            <pc:docMk/>
            <pc:sldMk cId="3043921184" sldId="289"/>
            <ac:inkMk id="126" creationId="{67AEE92D-C0D3-41CC-B1C5-7FB9CCE8999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12.607" v="191"/>
          <ac:inkMkLst>
            <pc:docMk/>
            <pc:sldMk cId="3043921184" sldId="289"/>
            <ac:inkMk id="127" creationId="{049ABCBA-DCDF-479F-9DA8-73E461D29A9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28.404" v="195"/>
          <ac:inkMkLst>
            <pc:docMk/>
            <pc:sldMk cId="3043921184" sldId="289"/>
            <ac:inkMk id="128" creationId="{4758FCE4-9C44-441A-A79A-1621C18E4C2A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36.592" v="198"/>
          <ac:inkMkLst>
            <pc:docMk/>
            <pc:sldMk cId="3043921184" sldId="289"/>
            <ac:inkMk id="129" creationId="{FF343F37-6ED3-4E37-A00A-02BB8B07F87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2:43.405" v="200"/>
          <ac:inkMkLst>
            <pc:docMk/>
            <pc:sldMk cId="3043921184" sldId="289"/>
            <ac:inkMk id="130" creationId="{E4B52956-7884-4A98-ADCC-01BFF2E0E1F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18" v="243"/>
          <ac:inkMkLst>
            <pc:docMk/>
            <pc:sldMk cId="3043921184" sldId="289"/>
            <ac:inkMk id="131" creationId="{5C2A0FF1-142E-4982-BF89-CD7978043DFD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3:18.984" v="203"/>
          <ac:inkMkLst>
            <pc:docMk/>
            <pc:sldMk cId="3043921184" sldId="289"/>
            <ac:inkMk id="132" creationId="{56F9BB7E-B052-46A1-A47E-42A0498AA9F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3:28.374" v="205"/>
          <ac:inkMkLst>
            <pc:docMk/>
            <pc:sldMk cId="3043921184" sldId="289"/>
            <ac:inkMk id="133" creationId="{B9EB7F6D-1830-4812-87D1-114700BEFED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3:47.953" v="207"/>
          <ac:inkMkLst>
            <pc:docMk/>
            <pc:sldMk cId="3043921184" sldId="289"/>
            <ac:inkMk id="134" creationId="{FEA31E0B-7CEC-43DC-B7AF-D401F7231B03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3:55.531" v="209"/>
          <ac:inkMkLst>
            <pc:docMk/>
            <pc:sldMk cId="3043921184" sldId="289"/>
            <ac:inkMk id="135" creationId="{9E217748-191E-42DE-A66D-C3311F52DC6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4:04.391" v="211"/>
          <ac:inkMkLst>
            <pc:docMk/>
            <pc:sldMk cId="3043921184" sldId="289"/>
            <ac:inkMk id="136" creationId="{69D54B44-47B6-40EB-A896-7F3336F0A17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4:41.485" v="213"/>
          <ac:inkMkLst>
            <pc:docMk/>
            <pc:sldMk cId="3043921184" sldId="289"/>
            <ac:inkMk id="137" creationId="{38049119-1F23-445B-85F7-5A0875BE458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68" v="276"/>
          <ac:inkMkLst>
            <pc:docMk/>
            <pc:sldMk cId="3043921184" sldId="289"/>
            <ac:inkMk id="138" creationId="{9D1D3631-A08C-474A-8A18-1F8520CFA7C4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4:50.423" v="216"/>
          <ac:inkMkLst>
            <pc:docMk/>
            <pc:sldMk cId="3043921184" sldId="289"/>
            <ac:inkMk id="139" creationId="{61A006DC-4110-46C2-832B-70475B296862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4:59.283" v="218"/>
          <ac:inkMkLst>
            <pc:docMk/>
            <pc:sldMk cId="3043921184" sldId="289"/>
            <ac:inkMk id="140" creationId="{8F18770E-E4F9-4F06-9901-BFC33A332FD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5:11.392" v="220"/>
          <ac:inkMkLst>
            <pc:docMk/>
            <pc:sldMk cId="3043921184" sldId="289"/>
            <ac:inkMk id="141" creationId="{24CC173D-429E-4D2D-BCBD-150E128A91FC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5:29.065" v="222"/>
          <ac:inkMkLst>
            <pc:docMk/>
            <pc:sldMk cId="3043921184" sldId="289"/>
            <ac:inkMk id="142" creationId="{CA06EE2D-F54B-495E-AC04-4EF2DAB34A3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5:40.549" v="224"/>
          <ac:inkMkLst>
            <pc:docMk/>
            <pc:sldMk cId="3043921184" sldId="289"/>
            <ac:inkMk id="143" creationId="{CCB4F76C-8B76-4A88-9C1F-B415AF7DCA3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68" v="275"/>
          <ac:inkMkLst>
            <pc:docMk/>
            <pc:sldMk cId="3043921184" sldId="289"/>
            <ac:inkMk id="144" creationId="{00F6BB34-9C2C-4188-B41D-8EC39A5EAA3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01.643" v="227"/>
          <ac:inkMkLst>
            <pc:docMk/>
            <pc:sldMk cId="3043921184" sldId="289"/>
            <ac:inkMk id="145" creationId="{0CE70261-06A8-4462-9ABF-3E4A6EDE00BB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15.394" v="229"/>
          <ac:inkMkLst>
            <pc:docMk/>
            <pc:sldMk cId="3043921184" sldId="289"/>
            <ac:inkMk id="146" creationId="{C3584A48-3E0D-4C11-A668-EC37FDFFE8E1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7:01.098" v="239"/>
          <ac:inkMkLst>
            <pc:docMk/>
            <pc:sldMk cId="3043921184" sldId="289"/>
            <ac:inkMk id="147" creationId="{9B2543C6-F120-4B9F-92D0-E31A2B24C7F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24.300" v="232"/>
          <ac:inkMkLst>
            <pc:docMk/>
            <pc:sldMk cId="3043921184" sldId="289"/>
            <ac:inkMk id="148" creationId="{5D1E3199-00B6-4A06-A55F-7F37475F4379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58.004" v="238"/>
          <ac:inkMkLst>
            <pc:docMk/>
            <pc:sldMk cId="3043921184" sldId="289"/>
            <ac:inkMk id="149" creationId="{1F9DEC6A-A577-470A-AC8F-C5EA61376EEE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40.754" v="235"/>
          <ac:inkMkLst>
            <pc:docMk/>
            <pc:sldMk cId="3043921184" sldId="289"/>
            <ac:inkMk id="150" creationId="{B83ACF58-D48E-4F10-B3AD-F876A62D4CE5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6:54.598" v="237"/>
          <ac:inkMkLst>
            <pc:docMk/>
            <pc:sldMk cId="3043921184" sldId="289"/>
            <ac:inkMk id="151" creationId="{8CFBF092-FB72-4584-B68D-E460E3F288A6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23.568" v="274"/>
          <ac:inkMkLst>
            <pc:docMk/>
            <pc:sldMk cId="3043921184" sldId="289"/>
            <ac:inkMk id="152" creationId="{F2D94B6C-0379-4A0D-A286-8D2443A4F9A8}"/>
          </ac:inkMkLst>
        </pc:inkChg>
        <pc:inkChg chg="add del">
          <ac:chgData name="Goncalves, Bruna S." userId="S::b.s.goncalves@spartans.nsu.edu::b85e1ac7-273e-4dae-b4ce-917026a21862" providerId="AD" clId="Web-{E499199D-567E-42C0-8535-2DD960BA9EEF}" dt="2020-10-30T16:18:11.318" v="242"/>
          <ac:inkMkLst>
            <pc:docMk/>
            <pc:sldMk cId="3043921184" sldId="289"/>
            <ac:inkMk id="153" creationId="{79973BEC-0285-4FC7-8FCD-3FBA851DCA25}"/>
          </ac:inkMkLst>
        </pc:inkChg>
      </pc:sldChg>
    </pc:docChg>
  </pc:docChgLst>
  <pc:docChgLst>
    <pc:chgData name="Goncalves, Bruna S." userId="S::b.s.goncalves@spartans.nsu.edu::b85e1ac7-273e-4dae-b4ce-917026a21862" providerId="AD" clId="Web-{574C0E0F-C20C-4751-A179-31AF4CCDD120}"/>
    <pc:docChg chg="modSld">
      <pc:chgData name="Goncalves, Bruna S." userId="S::b.s.goncalves@spartans.nsu.edu::b85e1ac7-273e-4dae-b4ce-917026a21862" providerId="AD" clId="Web-{574C0E0F-C20C-4751-A179-31AF4CCDD120}" dt="2020-09-25T16:19:28.859" v="6" actId="14100"/>
      <pc:docMkLst>
        <pc:docMk/>
      </pc:docMkLst>
      <pc:sldChg chg="modSp">
        <pc:chgData name="Goncalves, Bruna S." userId="S::b.s.goncalves@spartans.nsu.edu::b85e1ac7-273e-4dae-b4ce-917026a21862" providerId="AD" clId="Web-{574C0E0F-C20C-4751-A179-31AF4CCDD120}" dt="2020-09-25T16:19:28.859" v="6" actId="14100"/>
        <pc:sldMkLst>
          <pc:docMk/>
          <pc:sldMk cId="0" sldId="262"/>
        </pc:sldMkLst>
        <pc:spChg chg="mod">
          <ac:chgData name="Goncalves, Bruna S." userId="S::b.s.goncalves@spartans.nsu.edu::b85e1ac7-273e-4dae-b4ce-917026a21862" providerId="AD" clId="Web-{574C0E0F-C20C-4751-A179-31AF4CCDD120}" dt="2020-09-25T16:19:28.859" v="6" actId="14100"/>
          <ac:spMkLst>
            <pc:docMk/>
            <pc:sldMk cId="0" sldId="262"/>
            <ac:spMk id="171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574C0E0F-C20C-4751-A179-31AF4CCDD120}" dt="2020-09-25T16:17:54.497" v="4" actId="1076"/>
        <pc:sldMkLst>
          <pc:docMk/>
          <pc:sldMk cId="317658732" sldId="279"/>
        </pc:sldMkLst>
        <pc:spChg chg="mod">
          <ac:chgData name="Goncalves, Bruna S." userId="S::b.s.goncalves@spartans.nsu.edu::b85e1ac7-273e-4dae-b4ce-917026a21862" providerId="AD" clId="Web-{574C0E0F-C20C-4751-A179-31AF4CCDD120}" dt="2020-09-25T16:17:49.543" v="3" actId="14100"/>
          <ac:spMkLst>
            <pc:docMk/>
            <pc:sldMk cId="317658732" sldId="279"/>
            <ac:spMk id="2" creationId="{3EB245A7-72B1-4D82-ABA2-90BC1842226D}"/>
          </ac:spMkLst>
        </pc:spChg>
        <pc:spChg chg="mod">
          <ac:chgData name="Goncalves, Bruna S." userId="S::b.s.goncalves@spartans.nsu.edu::b85e1ac7-273e-4dae-b4ce-917026a21862" providerId="AD" clId="Web-{574C0E0F-C20C-4751-A179-31AF4CCDD120}" dt="2020-09-25T16:17:54.497" v="4" actId="1076"/>
          <ac:spMkLst>
            <pc:docMk/>
            <pc:sldMk cId="317658732" sldId="279"/>
            <ac:spMk id="3" creationId="{93F322EF-D113-4B9D-8F19-BBFBBB470F7A}"/>
          </ac:spMkLst>
        </pc:spChg>
      </pc:sldChg>
    </pc:docChg>
  </pc:docChgLst>
  <pc:docChgLst>
    <pc:chgData name="Alcaraz, Mario A." userId="S::m.a.alcaraz@spartans.nsu.edu::abdfd5d4-fe04-4a9c-b82b-3c04a548e724" providerId="AD" clId="Web-{EB2A06A1-B580-4BD6-89D6-B9921A6469F7}"/>
    <pc:docChg chg="modSld">
      <pc:chgData name="Alcaraz, Mario A." userId="S::m.a.alcaraz@spartans.nsu.edu::abdfd5d4-fe04-4a9c-b82b-3c04a548e724" providerId="AD" clId="Web-{EB2A06A1-B580-4BD6-89D6-B9921A6469F7}" dt="2020-11-16T22:22:44.287" v="70" actId="20577"/>
      <pc:docMkLst>
        <pc:docMk/>
      </pc:docMkLst>
      <pc:sldChg chg="modSp">
        <pc:chgData name="Alcaraz, Mario A." userId="S::m.a.alcaraz@spartans.nsu.edu::abdfd5d4-fe04-4a9c-b82b-3c04a548e724" providerId="AD" clId="Web-{EB2A06A1-B580-4BD6-89D6-B9921A6469F7}" dt="2020-11-16T22:22:20.739" v="67" actId="20577"/>
        <pc:sldMkLst>
          <pc:docMk/>
          <pc:sldMk cId="0" sldId="262"/>
        </pc:sldMkLst>
        <pc:graphicFrameChg chg="modGraphic">
          <ac:chgData name="Alcaraz, Mario A." userId="S::m.a.alcaraz@spartans.nsu.edu::abdfd5d4-fe04-4a9c-b82b-3c04a548e724" providerId="AD" clId="Web-{EB2A06A1-B580-4BD6-89D6-B9921A6469F7}" dt="2020-11-16T22:22:20.739" v="67" actId="20577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  <pc:sldChg chg="modSp">
        <pc:chgData name="Alcaraz, Mario A." userId="S::m.a.alcaraz@spartans.nsu.edu::abdfd5d4-fe04-4a9c-b82b-3c04a548e724" providerId="AD" clId="Web-{EB2A06A1-B580-4BD6-89D6-B9921A6469F7}" dt="2020-11-16T22:21:57.238" v="60" actId="20577"/>
        <pc:sldMkLst>
          <pc:docMk/>
          <pc:sldMk cId="1738634008" sldId="282"/>
        </pc:sldMkLst>
        <pc:spChg chg="mod">
          <ac:chgData name="Alcaraz, Mario A." userId="S::m.a.alcaraz@spartans.nsu.edu::abdfd5d4-fe04-4a9c-b82b-3c04a548e724" providerId="AD" clId="Web-{EB2A06A1-B580-4BD6-89D6-B9921A6469F7}" dt="2020-11-16T22:21:57.238" v="60" actId="20577"/>
          <ac:spMkLst>
            <pc:docMk/>
            <pc:sldMk cId="1738634008" sldId="282"/>
            <ac:spMk id="6" creationId="{BD7F9050-80A7-431F-B31D-1F1CBFEB19A2}"/>
          </ac:spMkLst>
        </pc:spChg>
      </pc:sldChg>
      <pc:sldChg chg="modSp">
        <pc:chgData name="Alcaraz, Mario A." userId="S::m.a.alcaraz@spartans.nsu.edu::abdfd5d4-fe04-4a9c-b82b-3c04a548e724" providerId="AD" clId="Web-{EB2A06A1-B580-4BD6-89D6-B9921A6469F7}" dt="2020-11-16T22:22:02.895" v="64" actId="20577"/>
        <pc:sldMkLst>
          <pc:docMk/>
          <pc:sldMk cId="3043921184" sldId="289"/>
        </pc:sldMkLst>
        <pc:spChg chg="mod">
          <ac:chgData name="Alcaraz, Mario A." userId="S::m.a.alcaraz@spartans.nsu.edu::abdfd5d4-fe04-4a9c-b82b-3c04a548e724" providerId="AD" clId="Web-{EB2A06A1-B580-4BD6-89D6-B9921A6469F7}" dt="2020-11-16T22:22:02.895" v="64" actId="20577"/>
          <ac:spMkLst>
            <pc:docMk/>
            <pc:sldMk cId="3043921184" sldId="289"/>
            <ac:spMk id="3" creationId="{5546D708-60AD-4CB2-9125-F48580FFBA83}"/>
          </ac:spMkLst>
        </pc:spChg>
      </pc:sldChg>
      <pc:sldChg chg="modSp">
        <pc:chgData name="Alcaraz, Mario A." userId="S::m.a.alcaraz@spartans.nsu.edu::abdfd5d4-fe04-4a9c-b82b-3c04a548e724" providerId="AD" clId="Web-{EB2A06A1-B580-4BD6-89D6-B9921A6469F7}" dt="2020-11-16T22:22:41.818" v="68" actId="20577"/>
        <pc:sldMkLst>
          <pc:docMk/>
          <pc:sldMk cId="640540487" sldId="298"/>
        </pc:sldMkLst>
        <pc:spChg chg="mod">
          <ac:chgData name="Alcaraz, Mario A." userId="S::m.a.alcaraz@spartans.nsu.edu::abdfd5d4-fe04-4a9c-b82b-3c04a548e724" providerId="AD" clId="Web-{EB2A06A1-B580-4BD6-89D6-B9921A6469F7}" dt="2020-11-16T22:22:41.818" v="68" actId="20577"/>
          <ac:spMkLst>
            <pc:docMk/>
            <pc:sldMk cId="640540487" sldId="298"/>
            <ac:spMk id="10" creationId="{39EDF0AC-51ED-41D7-8CFA-72E8DB3D1A9C}"/>
          </ac:spMkLst>
        </pc:spChg>
      </pc:sldChg>
    </pc:docChg>
  </pc:docChgLst>
  <pc:docChgLst>
    <pc:chgData name="Goncalves, Bruna S." userId="S::b.s.goncalves@spartans.nsu.edu::b85e1ac7-273e-4dae-b4ce-917026a21862" providerId="AD" clId="Web-{F65F5389-E3C0-4C12-B7C0-69913C5E4258}"/>
    <pc:docChg chg="modSld">
      <pc:chgData name="Goncalves, Bruna S." userId="S::b.s.goncalves@spartans.nsu.edu::b85e1ac7-273e-4dae-b4ce-917026a21862" providerId="AD" clId="Web-{F65F5389-E3C0-4C12-B7C0-69913C5E4258}" dt="2020-09-25T18:13:41.205" v="43"/>
      <pc:docMkLst>
        <pc:docMk/>
      </pc:docMkLst>
      <pc:sldChg chg="addSp delSp modSp">
        <pc:chgData name="Goncalves, Bruna S." userId="S::b.s.goncalves@spartans.nsu.edu::b85e1ac7-273e-4dae-b4ce-917026a21862" providerId="AD" clId="Web-{F65F5389-E3C0-4C12-B7C0-69913C5E4258}" dt="2020-09-25T18:06:50.020" v="11" actId="1076"/>
        <pc:sldMkLst>
          <pc:docMk/>
          <pc:sldMk cId="0" sldId="267"/>
        </pc:sldMkLst>
        <pc:picChg chg="add mod modCrop">
          <ac:chgData name="Goncalves, Bruna S." userId="S::b.s.goncalves@spartans.nsu.edu::b85e1ac7-273e-4dae-b4ce-917026a21862" providerId="AD" clId="Web-{F65F5389-E3C0-4C12-B7C0-69913C5E4258}" dt="2020-09-25T18:06:50.020" v="11" actId="1076"/>
          <ac:picMkLst>
            <pc:docMk/>
            <pc:sldMk cId="0" sldId="267"/>
            <ac:picMk id="2" creationId="{18F7EE04-0ABB-49E6-B213-6F50C8C96CA2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06:04.096" v="0"/>
          <ac:picMkLst>
            <pc:docMk/>
            <pc:sldMk cId="0" sldId="267"/>
            <ac:picMk id="182" creationId="{00000000-0000-0000-0000-000000000000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06:05.456" v="1"/>
          <ac:picMkLst>
            <pc:docMk/>
            <pc:sldMk cId="0" sldId="267"/>
            <ac:picMk id="183" creationId="{00000000-0000-0000-0000-000000000000}"/>
          </ac:picMkLst>
        </pc:picChg>
      </pc:sldChg>
      <pc:sldChg chg="addSp delSp modSp">
        <pc:chgData name="Goncalves, Bruna S." userId="S::b.s.goncalves@spartans.nsu.edu::b85e1ac7-273e-4dae-b4ce-917026a21862" providerId="AD" clId="Web-{F65F5389-E3C0-4C12-B7C0-69913C5E4258}" dt="2020-09-25T18:13:41.205" v="43"/>
        <pc:sldMkLst>
          <pc:docMk/>
          <pc:sldMk cId="3281905621" sldId="280"/>
        </pc:sldMkLst>
        <pc:spChg chg="add del mod">
          <ac:chgData name="Goncalves, Bruna S." userId="S::b.s.goncalves@spartans.nsu.edu::b85e1ac7-273e-4dae-b4ce-917026a21862" providerId="AD" clId="Web-{F65F5389-E3C0-4C12-B7C0-69913C5E4258}" dt="2020-09-25T18:13:41.205" v="43"/>
          <ac:spMkLst>
            <pc:docMk/>
            <pc:sldMk cId="3281905621" sldId="280"/>
            <ac:spMk id="3" creationId="{14EF0A94-F097-4234-8C63-5EFBD6F0E2EB}"/>
          </ac:spMkLst>
        </pc:spChg>
        <pc:spChg chg="del mod">
          <ac:chgData name="Goncalves, Bruna S." userId="S::b.s.goncalves@spartans.nsu.edu::b85e1ac7-273e-4dae-b4ce-917026a21862" providerId="AD" clId="Web-{F65F5389-E3C0-4C12-B7C0-69913C5E4258}" dt="2020-09-25T18:12:26.905" v="29"/>
          <ac:spMkLst>
            <pc:docMk/>
            <pc:sldMk cId="3281905621" sldId="280"/>
            <ac:spMk id="21" creationId="{D175F6CD-256B-4721-BD48-2307512A074B}"/>
          </ac:spMkLst>
        </pc:spChg>
        <pc:spChg chg="del">
          <ac:chgData name="Goncalves, Bruna S." userId="S::b.s.goncalves@spartans.nsu.edu::b85e1ac7-273e-4dae-b4ce-917026a21862" providerId="AD" clId="Web-{F65F5389-E3C0-4C12-B7C0-69913C5E4258}" dt="2020-09-25T18:12:07.811" v="19"/>
          <ac:spMkLst>
            <pc:docMk/>
            <pc:sldMk cId="3281905621" sldId="280"/>
            <ac:spMk id="22" creationId="{A216E34A-8FAD-4669-A063-A9D82E5A73B3}"/>
          </ac:spMkLst>
        </pc:spChg>
        <pc:picChg chg="add mod modCrop">
          <ac:chgData name="Goncalves, Bruna S." userId="S::b.s.goncalves@spartans.nsu.edu::b85e1ac7-273e-4dae-b4ce-917026a21862" providerId="AD" clId="Web-{F65F5389-E3C0-4C12-B7C0-69913C5E4258}" dt="2020-09-25T18:13:39.595" v="42" actId="1076"/>
          <ac:picMkLst>
            <pc:docMk/>
            <pc:sldMk cId="3281905621" sldId="280"/>
            <ac:picMk id="2" creationId="{106E1E97-4F77-4E82-8CC9-7B7DC4AE3286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12:06.077" v="18"/>
          <ac:picMkLst>
            <pc:docMk/>
            <pc:sldMk cId="3281905621" sldId="280"/>
            <ac:picMk id="5" creationId="{BB864CE8-36B0-4BD6-A0BA-5EDDD213CB6C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12:21.952" v="23"/>
          <ac:picMkLst>
            <pc:docMk/>
            <pc:sldMk cId="3281905621" sldId="280"/>
            <ac:picMk id="6" creationId="{FA92E66D-6479-4B76-B29D-F2388AD93A25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12:17.249" v="21"/>
          <ac:picMkLst>
            <pc:docMk/>
            <pc:sldMk cId="3281905621" sldId="280"/>
            <ac:picMk id="11" creationId="{3BD67803-4235-4E6A-B76B-BB917A1901FD}"/>
          </ac:picMkLst>
        </pc:picChg>
        <pc:picChg chg="del">
          <ac:chgData name="Goncalves, Bruna S." userId="S::b.s.goncalves@spartans.nsu.edu::b85e1ac7-273e-4dae-b4ce-917026a21862" providerId="AD" clId="Web-{F65F5389-E3C0-4C12-B7C0-69913C5E4258}" dt="2020-09-25T18:12:15.624" v="20"/>
          <ac:picMkLst>
            <pc:docMk/>
            <pc:sldMk cId="3281905621" sldId="280"/>
            <ac:picMk id="20" creationId="{68C0F278-1CC2-484A-88DC-B51FE6DAEBDB}"/>
          </ac:picMkLst>
        </pc:picChg>
        <pc:cxnChg chg="del">
          <ac:chgData name="Goncalves, Bruna S." userId="S::b.s.goncalves@spartans.nsu.edu::b85e1ac7-273e-4dae-b4ce-917026a21862" providerId="AD" clId="Web-{F65F5389-E3C0-4C12-B7C0-69913C5E4258}" dt="2020-09-25T18:12:19.108" v="22"/>
          <ac:cxnSpMkLst>
            <pc:docMk/>
            <pc:sldMk cId="3281905621" sldId="280"/>
            <ac:cxnSpMk id="18" creationId="{0923839B-08CD-4B4D-956B-C3A938AC64BD}"/>
          </ac:cxnSpMkLst>
        </pc:cxnChg>
      </pc:sldChg>
    </pc:docChg>
  </pc:docChgLst>
  <pc:docChgLst>
    <pc:chgData name="Goncalves, Bruna S." userId="S::b.s.goncalves@spartans.nsu.edu::b85e1ac7-273e-4dae-b4ce-917026a21862" providerId="AD" clId="Web-{BB6ADBB9-1FFD-485A-940E-66CEC0B7AE91}"/>
    <pc:docChg chg="delSld modSld sldOrd">
      <pc:chgData name="Goncalves, Bruna S." userId="S::b.s.goncalves@spartans.nsu.edu::b85e1ac7-273e-4dae-b4ce-917026a21862" providerId="AD" clId="Web-{BB6ADBB9-1FFD-485A-940E-66CEC0B7AE91}" dt="2020-11-10T19:16:09.475" v="582"/>
      <pc:docMkLst>
        <pc:docMk/>
      </pc:docMkLst>
      <pc:sldChg chg="del">
        <pc:chgData name="Goncalves, Bruna S." userId="S::b.s.goncalves@spartans.nsu.edu::b85e1ac7-273e-4dae-b4ce-917026a21862" providerId="AD" clId="Web-{BB6ADBB9-1FFD-485A-940E-66CEC0B7AE91}" dt="2020-11-10T18:58:35.586" v="542"/>
        <pc:sldMkLst>
          <pc:docMk/>
          <pc:sldMk cId="0" sldId="259"/>
        </pc:sldMkLst>
      </pc:sldChg>
      <pc:sldChg chg="addSp delSp modSp">
        <pc:chgData name="Goncalves, Bruna S." userId="S::b.s.goncalves@spartans.nsu.edu::b85e1ac7-273e-4dae-b4ce-917026a21862" providerId="AD" clId="Web-{BB6ADBB9-1FFD-485A-940E-66CEC0B7AE91}" dt="2020-11-10T16:44:13.659" v="206" actId="20577"/>
        <pc:sldMkLst>
          <pc:docMk/>
          <pc:sldMk cId="0" sldId="272"/>
        </pc:sldMkLst>
        <pc:spChg chg="del">
          <ac:chgData name="Goncalves, Bruna S." userId="S::b.s.goncalves@spartans.nsu.edu::b85e1ac7-273e-4dae-b4ce-917026a21862" providerId="AD" clId="Web-{BB6ADBB9-1FFD-485A-940E-66CEC0B7AE91}" dt="2020-11-10T16:22:46.437" v="7"/>
          <ac:spMkLst>
            <pc:docMk/>
            <pc:sldMk cId="0" sldId="272"/>
            <ac:spMk id="3" creationId="{6FA73EEC-DF96-403A-8926-9900668AB7BF}"/>
          </ac:spMkLst>
        </pc:spChg>
        <pc:spChg chg="add del mod">
          <ac:chgData name="Goncalves, Bruna S." userId="S::b.s.goncalves@spartans.nsu.edu::b85e1ac7-273e-4dae-b4ce-917026a21862" providerId="AD" clId="Web-{BB6ADBB9-1FFD-485A-940E-66CEC0B7AE91}" dt="2020-11-10T16:25:02.254" v="28"/>
          <ac:spMkLst>
            <pc:docMk/>
            <pc:sldMk cId="0" sldId="272"/>
            <ac:spMk id="5" creationId="{D98EBFFE-6B96-4E8A-A1AF-4C9DC9512DA3}"/>
          </ac:spMkLst>
        </pc:spChg>
        <pc:spChg chg="add del">
          <ac:chgData name="Goncalves, Bruna S." userId="S::b.s.goncalves@spartans.nsu.edu::b85e1ac7-273e-4dae-b4ce-917026a21862" providerId="AD" clId="Web-{BB6ADBB9-1FFD-485A-940E-66CEC0B7AE91}" dt="2020-11-10T16:38:00.055" v="82"/>
          <ac:spMkLst>
            <pc:docMk/>
            <pc:sldMk cId="0" sldId="272"/>
            <ac:spMk id="10" creationId="{C5014858-A1DE-42FD-B9F6-CF8DB2D04D58}"/>
          </ac:spMkLst>
        </pc:spChg>
        <pc:spChg chg="add mod ord">
          <ac:chgData name="Goncalves, Bruna S." userId="S::b.s.goncalves@spartans.nsu.edu::b85e1ac7-273e-4dae-b4ce-917026a21862" providerId="AD" clId="Web-{BB6ADBB9-1FFD-485A-940E-66CEC0B7AE91}" dt="2020-11-10T16:42:57.032" v="168" actId="1076"/>
          <ac:spMkLst>
            <pc:docMk/>
            <pc:sldMk cId="0" sldId="272"/>
            <ac:spMk id="11" creationId="{B5C1C48B-EE4E-40FA-9524-46B26446B596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6:43:12.438" v="175" actId="20577"/>
          <ac:spMkLst>
            <pc:docMk/>
            <pc:sldMk cId="0" sldId="272"/>
            <ac:spMk id="39" creationId="{DEB7C3FA-59EC-48E5-8F5D-AF3E014F2C1D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6:43:21.704" v="181" actId="20577"/>
          <ac:spMkLst>
            <pc:docMk/>
            <pc:sldMk cId="0" sldId="272"/>
            <ac:spMk id="40" creationId="{8678536A-72C2-480A-90FE-3853A9580CD7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6:43:43.095" v="190" actId="1076"/>
          <ac:spMkLst>
            <pc:docMk/>
            <pc:sldMk cId="0" sldId="272"/>
            <ac:spMk id="41" creationId="{73E2C39C-1865-4BC0-BEAE-F37800DE4568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6:44:01.565" v="203" actId="14100"/>
          <ac:spMkLst>
            <pc:docMk/>
            <pc:sldMk cId="0" sldId="272"/>
            <ac:spMk id="42" creationId="{B561E3C1-C4DE-4D1A-B299-07C51EFCD0AA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6:44:13.659" v="206" actId="20577"/>
          <ac:spMkLst>
            <pc:docMk/>
            <pc:sldMk cId="0" sldId="272"/>
            <ac:spMk id="43" creationId="{D4AF168F-CAE4-4426-9C19-1590313EFBE6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13"/>
          <ac:spMkLst>
            <pc:docMk/>
            <pc:sldMk cId="0" sldId="272"/>
            <ac:spMk id="195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12"/>
          <ac:spMkLst>
            <pc:docMk/>
            <pc:sldMk cId="0" sldId="272"/>
            <ac:spMk id="196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11"/>
          <ac:spMkLst>
            <pc:docMk/>
            <pc:sldMk cId="0" sldId="272"/>
            <ac:spMk id="197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10"/>
          <ac:spMkLst>
            <pc:docMk/>
            <pc:sldMk cId="0" sldId="272"/>
            <ac:spMk id="198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9"/>
          <ac:spMkLst>
            <pc:docMk/>
            <pc:sldMk cId="0" sldId="272"/>
            <ac:spMk id="199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BB6ADBB9-1FFD-485A-940E-66CEC0B7AE91}" dt="2020-11-10T16:22:46.437" v="8"/>
          <ac:spMkLst>
            <pc:docMk/>
            <pc:sldMk cId="0" sldId="272"/>
            <ac:spMk id="200" creationId="{00000000-0000-0000-0000-000000000000}"/>
          </ac:spMkLst>
        </pc:spChg>
        <pc:picChg chg="add mod modCrop">
          <ac:chgData name="Goncalves, Bruna S." userId="S::b.s.goncalves@spartans.nsu.edu::b85e1ac7-273e-4dae-b4ce-917026a21862" providerId="AD" clId="Web-{BB6ADBB9-1FFD-485A-940E-66CEC0B7AE91}" dt="2020-11-10T16:38:06.071" v="84" actId="14100"/>
          <ac:picMkLst>
            <pc:docMk/>
            <pc:sldMk cId="0" sldId="272"/>
            <ac:picMk id="4" creationId="{6E0DBE0F-83F5-4F2D-AFC1-89B80F5A41DD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26:24.490" v="31"/>
          <ac:picMkLst>
            <pc:docMk/>
            <pc:sldMk cId="0" sldId="272"/>
            <ac:picMk id="6" creationId="{EF3FAD15-6033-4848-BF20-75DFC508AA80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26:41.037" v="34"/>
          <ac:picMkLst>
            <pc:docMk/>
            <pc:sldMk cId="0" sldId="272"/>
            <ac:picMk id="7" creationId="{D042FEF7-D096-4697-8595-78BD832DFDDA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8:08.821" v="85" actId="1076"/>
          <ac:picMkLst>
            <pc:docMk/>
            <pc:sldMk cId="0" sldId="272"/>
            <ac:picMk id="8" creationId="{7FA1B1A5-CCD7-4A39-9C6B-B4A25E28ACE8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37:56.977" v="81"/>
          <ac:picMkLst>
            <pc:docMk/>
            <pc:sldMk cId="0" sldId="272"/>
            <ac:picMk id="9" creationId="{94F31369-9CEF-4477-AC3E-85D0B417A1EC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37:55.493" v="80"/>
          <ac:picMkLst>
            <pc:docMk/>
            <pc:sldMk cId="0" sldId="272"/>
            <ac:picMk id="17" creationId="{5E64663A-5554-419E-BB59-AFC8A30D2FF3}"/>
          </ac:picMkLst>
        </pc:picChg>
        <pc:picChg chg="add mod ord">
          <ac:chgData name="Goncalves, Bruna S." userId="S::b.s.goncalves@spartans.nsu.edu::b85e1ac7-273e-4dae-b4ce-917026a21862" providerId="AD" clId="Web-{BB6ADBB9-1FFD-485A-940E-66CEC0B7AE91}" dt="2020-11-10T16:42:52.953" v="167" actId="1076"/>
          <ac:picMkLst>
            <pc:docMk/>
            <pc:sldMk cId="0" sldId="272"/>
            <ac:picMk id="18" creationId="{FDC6317F-98BA-4409-BC5A-087624061894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37:38.633" v="78"/>
          <ac:picMkLst>
            <pc:docMk/>
            <pc:sldMk cId="0" sldId="272"/>
            <ac:picMk id="19" creationId="{DBC6DF39-F2BD-48A2-9805-143E62EA53ED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37:40.492" v="79"/>
          <ac:picMkLst>
            <pc:docMk/>
            <pc:sldMk cId="0" sldId="272"/>
            <ac:picMk id="20" creationId="{395EAB6A-A37A-4FBD-BFBD-ED599615E42D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6:38:51.807" v="100"/>
          <ac:picMkLst>
            <pc:docMk/>
            <pc:sldMk cId="0" sldId="272"/>
            <ac:picMk id="21" creationId="{9FF65264-6927-4E73-BCCB-884AAA85C1A0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8:38.431" v="93" actId="1076"/>
          <ac:picMkLst>
            <pc:docMk/>
            <pc:sldMk cId="0" sldId="272"/>
            <ac:picMk id="23" creationId="{7B7D5C1B-CE0C-4753-84FD-8F0719D138F7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8:36.712" v="92" actId="1076"/>
          <ac:picMkLst>
            <pc:docMk/>
            <pc:sldMk cId="0" sldId="272"/>
            <ac:picMk id="24" creationId="{B018612C-0961-4413-84F8-8D92CD739D7C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8:43.197" v="95" actId="1076"/>
          <ac:picMkLst>
            <pc:docMk/>
            <pc:sldMk cId="0" sldId="272"/>
            <ac:picMk id="25" creationId="{D4E6D4E9-FF33-4056-8D5B-812E10C6F600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8:58.541" v="101" actId="1076"/>
          <ac:picMkLst>
            <pc:docMk/>
            <pc:sldMk cId="0" sldId="272"/>
            <ac:picMk id="26" creationId="{50AA9A34-F6AE-4E1F-8042-40EA1C2B42E4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6:39:00.447" v="102" actId="1076"/>
          <ac:picMkLst>
            <pc:docMk/>
            <pc:sldMk cId="0" sldId="272"/>
            <ac:picMk id="27" creationId="{947CA92A-2958-44AE-8C57-A2C99BF4724C}"/>
          </ac:picMkLst>
        </pc:picChg>
        <pc:picChg chg="add del">
          <ac:chgData name="Goncalves, Bruna S." userId="S::b.s.goncalves@spartans.nsu.edu::b85e1ac7-273e-4dae-b4ce-917026a21862" providerId="AD" clId="Web-{BB6ADBB9-1FFD-485A-940E-66CEC0B7AE91}" dt="2020-11-10T16:40:19.449" v="140"/>
          <ac:picMkLst>
            <pc:docMk/>
            <pc:sldMk cId="0" sldId="272"/>
            <ac:picMk id="29" creationId="{79DF13EF-C64D-44B8-8BB6-6B1B98C7A324}"/>
          </ac:picMkLst>
        </pc:picChg>
        <pc:picChg chg="add del">
          <ac:chgData name="Goncalves, Bruna S." userId="S::b.s.goncalves@spartans.nsu.edu::b85e1ac7-273e-4dae-b4ce-917026a21862" providerId="AD" clId="Web-{BB6ADBB9-1FFD-485A-940E-66CEC0B7AE91}" dt="2020-11-10T16:43:01.188" v="170"/>
          <ac:picMkLst>
            <pc:docMk/>
            <pc:sldMk cId="0" sldId="272"/>
            <ac:picMk id="38" creationId="{F219AD1E-6809-49DE-87AB-36808E59DF16}"/>
          </ac:picMkLst>
        </pc:picChg>
        <pc:picChg chg="del">
          <ac:chgData name="Goncalves, Bruna S." userId="S::b.s.goncalves@spartans.nsu.edu::b85e1ac7-273e-4dae-b4ce-917026a21862" providerId="AD" clId="Web-{BB6ADBB9-1FFD-485A-940E-66CEC0B7AE91}" dt="2020-11-10T16:22:42.156" v="6"/>
          <ac:picMkLst>
            <pc:docMk/>
            <pc:sldMk cId="0" sldId="272"/>
            <ac:picMk id="194" creationId="{00000000-0000-0000-0000-000000000000}"/>
          </ac:picMkLst>
        </pc:picChg>
        <pc:inkChg chg="add">
          <ac:chgData name="Goncalves, Bruna S." userId="S::b.s.goncalves@spartans.nsu.edu::b85e1ac7-273e-4dae-b4ce-917026a21862" providerId="AD" clId="Web-{BB6ADBB9-1FFD-485A-940E-66CEC0B7AE91}" dt="2020-11-10T16:40:48.013" v="146"/>
          <ac:inkMkLst>
            <pc:docMk/>
            <pc:sldMk cId="0" sldId="272"/>
            <ac:inkMk id="12" creationId="{5AC4C171-22B5-432F-B21D-C5D6A5CB9222}"/>
          </ac:inkMkLst>
        </pc:inkChg>
        <pc:inkChg chg="add">
          <ac:chgData name="Goncalves, Bruna S." userId="S::b.s.goncalves@spartans.nsu.edu::b85e1ac7-273e-4dae-b4ce-917026a21862" providerId="AD" clId="Web-{BB6ADBB9-1FFD-485A-940E-66CEC0B7AE91}" dt="2020-11-10T16:41:00.997" v="147"/>
          <ac:inkMkLst>
            <pc:docMk/>
            <pc:sldMk cId="0" sldId="272"/>
            <ac:inkMk id="13" creationId="{9F09A326-8B78-45A6-AE89-57D14FAD967B}"/>
          </ac:inkMkLst>
        </pc:inkChg>
        <pc:inkChg chg="add mod">
          <ac:chgData name="Goncalves, Bruna S." userId="S::b.s.goncalves@spartans.nsu.edu::b85e1ac7-273e-4dae-b4ce-917026a21862" providerId="AD" clId="Web-{BB6ADBB9-1FFD-485A-940E-66CEC0B7AE91}" dt="2020-11-10T16:41:46.124" v="159" actId="1076"/>
          <ac:inkMkLst>
            <pc:docMk/>
            <pc:sldMk cId="0" sldId="272"/>
            <ac:inkMk id="14" creationId="{B4DF9646-4A2E-42D2-9A21-71578C7F08E3}"/>
          </ac:inkMkLst>
        </pc:inkChg>
        <pc:inkChg chg="add del">
          <ac:chgData name="Goncalves, Bruna S." userId="S::b.s.goncalves@spartans.nsu.edu::b85e1ac7-273e-4dae-b4ce-917026a21862" providerId="AD" clId="Web-{BB6ADBB9-1FFD-485A-940E-66CEC0B7AE91}" dt="2020-11-10T16:41:19.764" v="150"/>
          <ac:inkMkLst>
            <pc:docMk/>
            <pc:sldMk cId="0" sldId="272"/>
            <ac:inkMk id="15" creationId="{BE9A813C-5FBD-4AA0-B1B4-CABFA28E6B87}"/>
          </ac:inkMkLst>
        </pc:inkChg>
        <pc:inkChg chg="add">
          <ac:chgData name="Goncalves, Bruna S." userId="S::b.s.goncalves@spartans.nsu.edu::b85e1ac7-273e-4dae-b4ce-917026a21862" providerId="AD" clId="Web-{BB6ADBB9-1FFD-485A-940E-66CEC0B7AE91}" dt="2020-11-10T16:41:23.685" v="151"/>
          <ac:inkMkLst>
            <pc:docMk/>
            <pc:sldMk cId="0" sldId="272"/>
            <ac:inkMk id="16" creationId="{2D22A7C7-3E41-4AD5-8C14-D7AF8DBC7894}"/>
          </ac:inkMkLst>
        </pc:inkChg>
        <pc:inkChg chg="add">
          <ac:chgData name="Goncalves, Bruna S." userId="S::b.s.goncalves@spartans.nsu.edu::b85e1ac7-273e-4dae-b4ce-917026a21862" providerId="AD" clId="Web-{BB6ADBB9-1FFD-485A-940E-66CEC0B7AE91}" dt="2020-11-10T16:41:26.326" v="152"/>
          <ac:inkMkLst>
            <pc:docMk/>
            <pc:sldMk cId="0" sldId="272"/>
            <ac:inkMk id="22" creationId="{9FEE1699-9C23-42F8-98E0-6652386A5EA5}"/>
          </ac:inkMkLst>
        </pc:inkChg>
        <pc:inkChg chg="add del">
          <ac:chgData name="Goncalves, Bruna S." userId="S::b.s.goncalves@spartans.nsu.edu::b85e1ac7-273e-4dae-b4ce-917026a21862" providerId="AD" clId="Web-{BB6ADBB9-1FFD-485A-940E-66CEC0B7AE91}" dt="2020-11-10T16:41:29.311" v="156"/>
          <ac:inkMkLst>
            <pc:docMk/>
            <pc:sldMk cId="0" sldId="272"/>
            <ac:inkMk id="28" creationId="{386795DF-F707-48C7-99FB-219F6D060BAA}"/>
          </ac:inkMkLst>
        </pc:inkChg>
        <pc:inkChg chg="add del">
          <ac:chgData name="Goncalves, Bruna S." userId="S::b.s.goncalves@spartans.nsu.edu::b85e1ac7-273e-4dae-b4ce-917026a21862" providerId="AD" clId="Web-{BB6ADBB9-1FFD-485A-940E-66CEC0B7AE91}" dt="2020-11-10T16:41:29.311" v="155"/>
          <ac:inkMkLst>
            <pc:docMk/>
            <pc:sldMk cId="0" sldId="272"/>
            <ac:inkMk id="30" creationId="{16A4D0A7-122C-4CC1-B008-2555C7E2A5E8}"/>
          </ac:inkMkLst>
        </pc:inkChg>
      </pc:sldChg>
      <pc:sldChg chg="modSp ord">
        <pc:chgData name="Goncalves, Bruna S." userId="S::b.s.goncalves@spartans.nsu.edu::b85e1ac7-273e-4dae-b4ce-917026a21862" providerId="AD" clId="Web-{BB6ADBB9-1FFD-485A-940E-66CEC0B7AE91}" dt="2020-11-10T18:59:09.571" v="559" actId="14100"/>
        <pc:sldMkLst>
          <pc:docMk/>
          <pc:sldMk cId="1738634008" sldId="282"/>
        </pc:sldMkLst>
        <pc:spChg chg="mod">
          <ac:chgData name="Goncalves, Bruna S." userId="S::b.s.goncalves@spartans.nsu.edu::b85e1ac7-273e-4dae-b4ce-917026a21862" providerId="AD" clId="Web-{BB6ADBB9-1FFD-485A-940E-66CEC0B7AE91}" dt="2020-11-10T18:59:09.571" v="559" actId="14100"/>
          <ac:spMkLst>
            <pc:docMk/>
            <pc:sldMk cId="1738634008" sldId="282"/>
            <ac:spMk id="6" creationId="{BD7F9050-80A7-431F-B31D-1F1CBFEB19A2}"/>
          </ac:spMkLst>
        </pc:spChg>
        <pc:spChg chg="mod">
          <ac:chgData name="Goncalves, Bruna S." userId="S::b.s.goncalves@spartans.nsu.edu::b85e1ac7-273e-4dae-b4ce-917026a21862" providerId="AD" clId="Web-{BB6ADBB9-1FFD-485A-940E-66CEC0B7AE91}" dt="2020-11-10T18:58:15.288" v="540" actId="14100"/>
          <ac:spMkLst>
            <pc:docMk/>
            <pc:sldMk cId="1738634008" sldId="282"/>
            <ac:spMk id="7" creationId="{0D69CFD2-440A-4B26-BF07-365E87BA57D8}"/>
          </ac:spMkLst>
        </pc:spChg>
        <pc:picChg chg="mod">
          <ac:chgData name="Goncalves, Bruna S." userId="S::b.s.goncalves@spartans.nsu.edu::b85e1ac7-273e-4dae-b4ce-917026a21862" providerId="AD" clId="Web-{BB6ADBB9-1FFD-485A-940E-66CEC0B7AE91}" dt="2020-11-10T18:58:18.866" v="541" actId="1076"/>
          <ac:picMkLst>
            <pc:docMk/>
            <pc:sldMk cId="1738634008" sldId="282"/>
            <ac:picMk id="2" creationId="{E7D2A60F-EB42-441A-8790-F4EE9B04B2C6}"/>
          </ac:picMkLst>
        </pc:picChg>
      </pc:sldChg>
      <pc:sldChg chg="addSp delSp modSp">
        <pc:chgData name="Goncalves, Bruna S." userId="S::b.s.goncalves@spartans.nsu.edu::b85e1ac7-273e-4dae-b4ce-917026a21862" providerId="AD" clId="Web-{BB6ADBB9-1FFD-485A-940E-66CEC0B7AE91}" dt="2020-11-10T19:15:20.145" v="580" actId="1076"/>
        <pc:sldMkLst>
          <pc:docMk/>
          <pc:sldMk cId="3043921184" sldId="289"/>
        </pc:sldMkLst>
        <pc:picChg chg="del">
          <ac:chgData name="Goncalves, Bruna S." userId="S::b.s.goncalves@spartans.nsu.edu::b85e1ac7-273e-4dae-b4ce-917026a21862" providerId="AD" clId="Web-{BB6ADBB9-1FFD-485A-940E-66CEC0B7AE91}" dt="2020-11-10T19:14:55.598" v="571"/>
          <ac:picMkLst>
            <pc:docMk/>
            <pc:sldMk cId="3043921184" sldId="289"/>
            <ac:picMk id="2" creationId="{F976EC02-CB39-45DF-82E8-B8ACCA5C2A98}"/>
          </ac:picMkLst>
        </pc:picChg>
        <pc:picChg chg="del">
          <ac:chgData name="Goncalves, Bruna S." userId="S::b.s.goncalves@spartans.nsu.edu::b85e1ac7-273e-4dae-b4ce-917026a21862" providerId="AD" clId="Web-{BB6ADBB9-1FFD-485A-940E-66CEC0B7AE91}" dt="2020-11-10T19:07:37.742" v="561"/>
          <ac:picMkLst>
            <pc:docMk/>
            <pc:sldMk cId="3043921184" sldId="289"/>
            <ac:picMk id="4" creationId="{A0E71775-7606-4E58-82E6-1B8A0D034103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9:15:15.411" v="579" actId="1076"/>
          <ac:picMkLst>
            <pc:docMk/>
            <pc:sldMk cId="3043921184" sldId="289"/>
            <ac:picMk id="6" creationId="{22DED2A7-606B-44CC-8A53-89DE674BE7AF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9:15:20.145" v="580" actId="1076"/>
          <ac:picMkLst>
            <pc:docMk/>
            <pc:sldMk cId="3043921184" sldId="289"/>
            <ac:picMk id="7" creationId="{8EE5E459-D5D4-412F-AA40-CDFD056284BC}"/>
          </ac:picMkLst>
        </pc:picChg>
      </pc:sldChg>
      <pc:sldChg chg="addSp delSp modSp">
        <pc:chgData name="Goncalves, Bruna S." userId="S::b.s.goncalves@spartans.nsu.edu::b85e1ac7-273e-4dae-b4ce-917026a21862" providerId="AD" clId="Web-{BB6ADBB9-1FFD-485A-940E-66CEC0B7AE91}" dt="2020-11-10T18:52:10.481" v="347" actId="20577"/>
        <pc:sldMkLst>
          <pc:docMk/>
          <pc:sldMk cId="4031679437" sldId="290"/>
        </pc:sldMkLst>
        <pc:spChg chg="mod">
          <ac:chgData name="Goncalves, Bruna S." userId="S::b.s.goncalves@spartans.nsu.edu::b85e1ac7-273e-4dae-b4ce-917026a21862" providerId="AD" clId="Web-{BB6ADBB9-1FFD-485A-940E-66CEC0B7AE91}" dt="2020-11-10T18:49:47.289" v="314" actId="20577"/>
          <ac:spMkLst>
            <pc:docMk/>
            <pc:sldMk cId="4031679437" sldId="290"/>
            <ac:spMk id="4" creationId="{83B038F4-0073-490A-91B6-B4D54F3B8014}"/>
          </ac:spMkLst>
        </pc:spChg>
        <pc:spChg chg="mod">
          <ac:chgData name="Goncalves, Bruna S." userId="S::b.s.goncalves@spartans.nsu.edu::b85e1ac7-273e-4dae-b4ce-917026a21862" providerId="AD" clId="Web-{BB6ADBB9-1FFD-485A-940E-66CEC0B7AE91}" dt="2020-11-10T18:43:28.185" v="221" actId="1076"/>
          <ac:spMkLst>
            <pc:docMk/>
            <pc:sldMk cId="4031679437" sldId="290"/>
            <ac:spMk id="5" creationId="{B04DDF1C-F1AB-4FAE-8881-21B487FF9DE9}"/>
          </ac:spMkLst>
        </pc:spChg>
        <pc:spChg chg="add mod">
          <ac:chgData name="Goncalves, Bruna S." userId="S::b.s.goncalves@spartans.nsu.edu::b85e1ac7-273e-4dae-b4ce-917026a21862" providerId="AD" clId="Web-{BB6ADBB9-1FFD-485A-940E-66CEC0B7AE91}" dt="2020-11-10T18:52:10.481" v="347" actId="20577"/>
          <ac:spMkLst>
            <pc:docMk/>
            <pc:sldMk cId="4031679437" sldId="290"/>
            <ac:spMk id="13" creationId="{CFDACA3D-6BAC-4C55-AC18-0490458FF19C}"/>
          </ac:spMkLst>
        </pc:spChg>
        <pc:picChg chg="add mod">
          <ac:chgData name="Goncalves, Bruna S." userId="S::b.s.goncalves@spartans.nsu.edu::b85e1ac7-273e-4dae-b4ce-917026a21862" providerId="AD" clId="Web-{BB6ADBB9-1FFD-485A-940E-66CEC0B7AE91}" dt="2020-11-10T18:49:51.758" v="317" actId="1076"/>
          <ac:picMkLst>
            <pc:docMk/>
            <pc:sldMk cId="4031679437" sldId="290"/>
            <ac:picMk id="2" creationId="{63D5A492-EE90-4975-97BE-CECF60BFE0A6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8:44:57.422" v="242"/>
          <ac:picMkLst>
            <pc:docMk/>
            <pc:sldMk cId="4031679437" sldId="290"/>
            <ac:picMk id="3" creationId="{89A3B1A5-35F9-476B-9053-EC7A3A6A8418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8:44:57.422" v="241"/>
          <ac:picMkLst>
            <pc:docMk/>
            <pc:sldMk cId="4031679437" sldId="290"/>
            <ac:picMk id="7" creationId="{398A7B68-1C57-4C77-BF7A-61A6791D6579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8:44:57.406" v="240"/>
          <ac:picMkLst>
            <pc:docMk/>
            <pc:sldMk cId="4031679437" sldId="290"/>
            <ac:picMk id="8" creationId="{6E6587AD-88E5-483C-8F40-5C1D6D43EA9E}"/>
          </ac:picMkLst>
        </pc:picChg>
        <pc:picChg chg="add del mod">
          <ac:chgData name="Goncalves, Bruna S." userId="S::b.s.goncalves@spartans.nsu.edu::b85e1ac7-273e-4dae-b4ce-917026a21862" providerId="AD" clId="Web-{BB6ADBB9-1FFD-485A-940E-66CEC0B7AE91}" dt="2020-11-10T18:44:57.406" v="239"/>
          <ac:picMkLst>
            <pc:docMk/>
            <pc:sldMk cId="4031679437" sldId="290"/>
            <ac:picMk id="9" creationId="{6868D4C5-A42D-4361-B9E3-CCE9A5B7DE88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8:50:17.665" v="322" actId="1076"/>
          <ac:picMkLst>
            <pc:docMk/>
            <pc:sldMk cId="4031679437" sldId="290"/>
            <ac:picMk id="10" creationId="{94D26A50-6B2F-411C-A66B-9E01367B35B8}"/>
          </ac:picMkLst>
        </pc:picChg>
        <pc:picChg chg="add mod">
          <ac:chgData name="Goncalves, Bruna S." userId="S::b.s.goncalves@spartans.nsu.edu::b85e1ac7-273e-4dae-b4ce-917026a21862" providerId="AD" clId="Web-{BB6ADBB9-1FFD-485A-940E-66CEC0B7AE91}" dt="2020-11-10T18:50:49.651" v="327" actId="1076"/>
          <ac:picMkLst>
            <pc:docMk/>
            <pc:sldMk cId="4031679437" sldId="290"/>
            <ac:picMk id="11" creationId="{8B58962A-1274-4075-A5DC-36123F2F57D0}"/>
          </ac:picMkLst>
        </pc:picChg>
        <pc:cxnChg chg="add mod">
          <ac:chgData name="Goncalves, Bruna S." userId="S::b.s.goncalves@spartans.nsu.edu::b85e1ac7-273e-4dae-b4ce-917026a21862" providerId="AD" clId="Web-{BB6ADBB9-1FFD-485A-940E-66CEC0B7AE91}" dt="2020-11-10T18:51:00.245" v="328" actId="14100"/>
          <ac:cxnSpMkLst>
            <pc:docMk/>
            <pc:sldMk cId="4031679437" sldId="290"/>
            <ac:cxnSpMk id="12" creationId="{5ECCCDE4-96DB-4F18-B90F-1230194FA6E9}"/>
          </ac:cxnSpMkLst>
        </pc:cxnChg>
      </pc:sldChg>
      <pc:sldChg chg="ord">
        <pc:chgData name="Goncalves, Bruna S." userId="S::b.s.goncalves@spartans.nsu.edu::b85e1ac7-273e-4dae-b4ce-917026a21862" providerId="AD" clId="Web-{BB6ADBB9-1FFD-485A-940E-66CEC0B7AE91}" dt="2020-11-10T19:16:09.475" v="582"/>
        <pc:sldMkLst>
          <pc:docMk/>
          <pc:sldMk cId="3044847201" sldId="292"/>
        </pc:sldMkLst>
      </pc:sldChg>
      <pc:sldChg chg="del">
        <pc:chgData name="Goncalves, Bruna S." userId="S::b.s.goncalves@spartans.nsu.edu::b85e1ac7-273e-4dae-b4ce-917026a21862" providerId="AD" clId="Web-{BB6ADBB9-1FFD-485A-940E-66CEC0B7AE91}" dt="2020-11-10T18:52:58.060" v="350"/>
        <pc:sldMkLst>
          <pc:docMk/>
          <pc:sldMk cId="3471924341" sldId="294"/>
        </pc:sldMkLst>
      </pc:sldChg>
      <pc:sldChg chg="ord">
        <pc:chgData name="Goncalves, Bruna S." userId="S::b.s.goncalves@spartans.nsu.edu::b85e1ac7-273e-4dae-b4ce-917026a21862" providerId="AD" clId="Web-{BB6ADBB9-1FFD-485A-940E-66CEC0B7AE91}" dt="2020-11-10T19:15:59.943" v="581"/>
        <pc:sldMkLst>
          <pc:docMk/>
          <pc:sldMk cId="3186403339" sldId="295"/>
        </pc:sldMkLst>
      </pc:sldChg>
    </pc:docChg>
  </pc:docChgLst>
  <pc:docChgLst>
    <pc:chgData name="Goncalves, Bruna S." userId="S::b.s.goncalves@spartans.nsu.edu::b85e1ac7-273e-4dae-b4ce-917026a21862" providerId="AD" clId="Web-{C7A8DFF4-15AA-4CB3-8D09-52DBD963FBF9}"/>
    <pc:docChg chg="modSld">
      <pc:chgData name="Goncalves, Bruna S." userId="S::b.s.goncalves@spartans.nsu.edu::b85e1ac7-273e-4dae-b4ce-917026a21862" providerId="AD" clId="Web-{C7A8DFF4-15AA-4CB3-8D09-52DBD963FBF9}" dt="2020-11-12T00:01:47.535" v="0" actId="1076"/>
      <pc:docMkLst>
        <pc:docMk/>
      </pc:docMkLst>
      <pc:sldChg chg="modSp">
        <pc:chgData name="Goncalves, Bruna S." userId="S::b.s.goncalves@spartans.nsu.edu::b85e1ac7-273e-4dae-b4ce-917026a21862" providerId="AD" clId="Web-{C7A8DFF4-15AA-4CB3-8D09-52DBD963FBF9}" dt="2020-11-12T00:01:47.535" v="0" actId="1076"/>
        <pc:sldMkLst>
          <pc:docMk/>
          <pc:sldMk cId="1557671068" sldId="297"/>
        </pc:sldMkLst>
        <pc:picChg chg="mod">
          <ac:chgData name="Goncalves, Bruna S." userId="S::b.s.goncalves@spartans.nsu.edu::b85e1ac7-273e-4dae-b4ce-917026a21862" providerId="AD" clId="Web-{C7A8DFF4-15AA-4CB3-8D09-52DBD963FBF9}" dt="2020-11-12T00:01:47.535" v="0" actId="1076"/>
          <ac:picMkLst>
            <pc:docMk/>
            <pc:sldMk cId="1557671068" sldId="297"/>
            <ac:picMk id="5" creationId="{8B2D1954-764E-413C-889C-C42E93BC6200}"/>
          </ac:picMkLst>
        </pc:picChg>
      </pc:sldChg>
    </pc:docChg>
  </pc:docChgLst>
  <pc:docChgLst>
    <pc:chgData name="Alcaraz, Mario A." userId="S::m.a.alcaraz@spartans.nsu.edu::abdfd5d4-fe04-4a9c-b82b-3c04a548e724" providerId="AD" clId="Web-{CAFC7E53-6AA7-4AAC-BFDB-88BCE2966EC3}"/>
    <pc:docChg chg="modSld">
      <pc:chgData name="Alcaraz, Mario A." userId="S::m.a.alcaraz@spartans.nsu.edu::abdfd5d4-fe04-4a9c-b82b-3c04a548e724" providerId="AD" clId="Web-{CAFC7E53-6AA7-4AAC-BFDB-88BCE2966EC3}" dt="2020-10-09T13:08:40.518" v="112" actId="20577"/>
      <pc:docMkLst>
        <pc:docMk/>
      </pc:docMkLst>
      <pc:sldChg chg="modSp">
        <pc:chgData name="Alcaraz, Mario A." userId="S::m.a.alcaraz@spartans.nsu.edu::abdfd5d4-fe04-4a9c-b82b-3c04a548e724" providerId="AD" clId="Web-{CAFC7E53-6AA7-4AAC-BFDB-88BCE2966EC3}" dt="2020-10-09T13:02:56.230" v="8" actId="20577"/>
        <pc:sldMkLst>
          <pc:docMk/>
          <pc:sldMk cId="0" sldId="256"/>
        </pc:sldMkLst>
        <pc:spChg chg="mod">
          <ac:chgData name="Alcaraz, Mario A." userId="S::m.a.alcaraz@spartans.nsu.edu::abdfd5d4-fe04-4a9c-b82b-3c04a548e724" providerId="AD" clId="Web-{CAFC7E53-6AA7-4AAC-BFDB-88BCE2966EC3}" dt="2020-10-09T13:02:56.230" v="8" actId="20577"/>
          <ac:spMkLst>
            <pc:docMk/>
            <pc:sldMk cId="0" sldId="256"/>
            <ac:spMk id="152" creationId="{00000000-0000-0000-0000-000000000000}"/>
          </ac:spMkLst>
        </pc:spChg>
      </pc:sldChg>
      <pc:sldChg chg="modSp">
        <pc:chgData name="Alcaraz, Mario A." userId="S::m.a.alcaraz@spartans.nsu.edu::abdfd5d4-fe04-4a9c-b82b-3c04a548e724" providerId="AD" clId="Web-{CAFC7E53-6AA7-4AAC-BFDB-88BCE2966EC3}" dt="2020-10-09T13:03:24.105" v="21" actId="20577"/>
        <pc:sldMkLst>
          <pc:docMk/>
          <pc:sldMk cId="0" sldId="258"/>
        </pc:sldMkLst>
        <pc:spChg chg="mod">
          <ac:chgData name="Alcaraz, Mario A." userId="S::m.a.alcaraz@spartans.nsu.edu::abdfd5d4-fe04-4a9c-b82b-3c04a548e724" providerId="AD" clId="Web-{CAFC7E53-6AA7-4AAC-BFDB-88BCE2966EC3}" dt="2020-10-09T13:03:24.105" v="21" actId="20577"/>
          <ac:spMkLst>
            <pc:docMk/>
            <pc:sldMk cId="0" sldId="258"/>
            <ac:spMk id="159" creationId="{00000000-0000-0000-0000-000000000000}"/>
          </ac:spMkLst>
        </pc:spChg>
      </pc:sldChg>
      <pc:sldChg chg="modSp">
        <pc:chgData name="Alcaraz, Mario A." userId="S::m.a.alcaraz@spartans.nsu.edu::abdfd5d4-fe04-4a9c-b82b-3c04a548e724" providerId="AD" clId="Web-{CAFC7E53-6AA7-4AAC-BFDB-88BCE2966EC3}" dt="2020-10-09T13:08:40.518" v="111" actId="20577"/>
        <pc:sldMkLst>
          <pc:docMk/>
          <pc:sldMk cId="0" sldId="259"/>
        </pc:sldMkLst>
        <pc:spChg chg="mod">
          <ac:chgData name="Alcaraz, Mario A." userId="S::m.a.alcaraz@spartans.nsu.edu::abdfd5d4-fe04-4a9c-b82b-3c04a548e724" providerId="AD" clId="Web-{CAFC7E53-6AA7-4AAC-BFDB-88BCE2966EC3}" dt="2020-10-09T13:08:40.518" v="111" actId="20577"/>
          <ac:spMkLst>
            <pc:docMk/>
            <pc:sldMk cId="0" sldId="259"/>
            <ac:spMk id="162" creationId="{00000000-0000-0000-0000-000000000000}"/>
          </ac:spMkLst>
        </pc:spChg>
      </pc:sldChg>
    </pc:docChg>
  </pc:docChgLst>
  <pc:docChgLst>
    <pc:chgData name="Guo, Hongzhi" userId="S::hguo@nsu.edu::f54ca33e-9849-4587-9ea9-06a4edec4c1d" providerId="AD" clId="Web-{C494E69E-4964-4A6E-AB99-2FF1E923BD25}"/>
    <pc:docChg chg="modSld">
      <pc:chgData name="Guo, Hongzhi" userId="S::hguo@nsu.edu::f54ca33e-9849-4587-9ea9-06a4edec4c1d" providerId="AD" clId="Web-{C494E69E-4964-4A6E-AB99-2FF1E923BD25}" dt="2020-09-25T14:45:56.053" v="2" actId="20577"/>
      <pc:docMkLst>
        <pc:docMk/>
      </pc:docMkLst>
      <pc:sldChg chg="modSp">
        <pc:chgData name="Guo, Hongzhi" userId="S::hguo@nsu.edu::f54ca33e-9849-4587-9ea9-06a4edec4c1d" providerId="AD" clId="Web-{C494E69E-4964-4A6E-AB99-2FF1E923BD25}" dt="2020-09-25T14:45:54.302" v="0" actId="20577"/>
        <pc:sldMkLst>
          <pc:docMk/>
          <pc:sldMk cId="0" sldId="261"/>
        </pc:sldMkLst>
        <pc:spChg chg="mod">
          <ac:chgData name="Guo, Hongzhi" userId="S::hguo@nsu.edu::f54ca33e-9849-4587-9ea9-06a4edec4c1d" providerId="AD" clId="Web-{C494E69E-4964-4A6E-AB99-2FF1E923BD25}" dt="2020-09-25T14:45:54.302" v="0" actId="20577"/>
          <ac:spMkLst>
            <pc:docMk/>
            <pc:sldMk cId="0" sldId="261"/>
            <ac:spMk id="168" creationId="{00000000-0000-0000-0000-000000000000}"/>
          </ac:spMkLst>
        </pc:spChg>
      </pc:sldChg>
    </pc:docChg>
  </pc:docChgLst>
  <pc:docChgLst>
    <pc:chgData name="Goncalves, Bruna S." userId="S::b.s.goncalves@spartans.nsu.edu::b85e1ac7-273e-4dae-b4ce-917026a21862" providerId="AD" clId="Web-{71BF3044-9B31-4D0D-A800-FD38EE962590}"/>
    <pc:docChg chg="modSld">
      <pc:chgData name="Goncalves, Bruna S." userId="S::b.s.goncalves@spartans.nsu.edu::b85e1ac7-273e-4dae-b4ce-917026a21862" providerId="AD" clId="Web-{71BF3044-9B31-4D0D-A800-FD38EE962590}" dt="2020-10-23T15:06:12.144" v="96" actId="20577"/>
      <pc:docMkLst>
        <pc:docMk/>
      </pc:docMkLst>
      <pc:sldChg chg="modSp">
        <pc:chgData name="Goncalves, Bruna S." userId="S::b.s.goncalves@spartans.nsu.edu::b85e1ac7-273e-4dae-b4ce-917026a21862" providerId="AD" clId="Web-{71BF3044-9B31-4D0D-A800-FD38EE962590}" dt="2020-10-23T15:01:54.402" v="23" actId="20577"/>
        <pc:sldMkLst>
          <pc:docMk/>
          <pc:sldMk cId="0" sldId="259"/>
        </pc:sldMkLst>
        <pc:spChg chg="mod">
          <ac:chgData name="Goncalves, Bruna S." userId="S::b.s.goncalves@spartans.nsu.edu::b85e1ac7-273e-4dae-b4ce-917026a21862" providerId="AD" clId="Web-{71BF3044-9B31-4D0D-A800-FD38EE962590}" dt="2020-10-23T15:01:54.402" v="23" actId="20577"/>
          <ac:spMkLst>
            <pc:docMk/>
            <pc:sldMk cId="0" sldId="259"/>
            <ac:spMk id="162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2:06.355" v="27" actId="20577"/>
        <pc:sldMkLst>
          <pc:docMk/>
          <pc:sldMk cId="0" sldId="260"/>
        </pc:sldMkLst>
        <pc:spChg chg="mod">
          <ac:chgData name="Goncalves, Bruna S." userId="S::b.s.goncalves@spartans.nsu.edu::b85e1ac7-273e-4dae-b4ce-917026a21862" providerId="AD" clId="Web-{71BF3044-9B31-4D0D-A800-FD38EE962590}" dt="2020-10-23T15:02:06.355" v="27" actId="20577"/>
          <ac:spMkLst>
            <pc:docMk/>
            <pc:sldMk cId="0" sldId="260"/>
            <ac:spMk id="165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2:19.840" v="31" actId="20577"/>
        <pc:sldMkLst>
          <pc:docMk/>
          <pc:sldMk cId="0" sldId="261"/>
        </pc:sldMkLst>
        <pc:spChg chg="mod">
          <ac:chgData name="Goncalves, Bruna S." userId="S::b.s.goncalves@spartans.nsu.edu::b85e1ac7-273e-4dae-b4ce-917026a21862" providerId="AD" clId="Web-{71BF3044-9B31-4D0D-A800-FD38EE962590}" dt="2020-10-23T15:02:19.840" v="31" actId="20577"/>
          <ac:spMkLst>
            <pc:docMk/>
            <pc:sldMk cId="0" sldId="261"/>
            <ac:spMk id="168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3:32.967" v="63" actId="20577"/>
        <pc:sldMkLst>
          <pc:docMk/>
          <pc:sldMk cId="0" sldId="262"/>
        </pc:sldMkLst>
        <pc:spChg chg="mod">
          <ac:chgData name="Goncalves, Bruna S." userId="S::b.s.goncalves@spartans.nsu.edu::b85e1ac7-273e-4dae-b4ce-917026a21862" providerId="AD" clId="Web-{71BF3044-9B31-4D0D-A800-FD38EE962590}" dt="2020-10-23T15:03:32.967" v="63" actId="20577"/>
          <ac:spMkLst>
            <pc:docMk/>
            <pc:sldMk cId="0" sldId="262"/>
            <ac:spMk id="171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4:49.845" v="73" actId="20577"/>
        <pc:sldMkLst>
          <pc:docMk/>
          <pc:sldMk cId="0" sldId="275"/>
        </pc:sldMkLst>
        <pc:spChg chg="mod">
          <ac:chgData name="Goncalves, Bruna S." userId="S::b.s.goncalves@spartans.nsu.edu::b85e1ac7-273e-4dae-b4ce-917026a21862" providerId="AD" clId="Web-{71BF3044-9B31-4D0D-A800-FD38EE962590}" dt="2020-10-23T15:04:49.845" v="73" actId="20577"/>
          <ac:spMkLst>
            <pc:docMk/>
            <pc:sldMk cId="0" sldId="275"/>
            <ac:spMk id="207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6:09.769" v="94" actId="20577"/>
        <pc:sldMkLst>
          <pc:docMk/>
          <pc:sldMk cId="4031679437" sldId="290"/>
        </pc:sldMkLst>
        <pc:spChg chg="mod">
          <ac:chgData name="Goncalves, Bruna S." userId="S::b.s.goncalves@spartans.nsu.edu::b85e1ac7-273e-4dae-b4ce-917026a21862" providerId="AD" clId="Web-{71BF3044-9B31-4D0D-A800-FD38EE962590}" dt="2020-10-23T15:06:09.769" v="94" actId="20577"/>
          <ac:spMkLst>
            <pc:docMk/>
            <pc:sldMk cId="4031679437" sldId="290"/>
            <ac:spMk id="4" creationId="{83B038F4-0073-490A-91B6-B4D54F3B8014}"/>
          </ac:spMkLst>
        </pc:spChg>
      </pc:sldChg>
      <pc:sldChg chg="modSp">
        <pc:chgData name="Goncalves, Bruna S." userId="S::b.s.goncalves@spartans.nsu.edu::b85e1ac7-273e-4dae-b4ce-917026a21862" providerId="AD" clId="Web-{71BF3044-9B31-4D0D-A800-FD38EE962590}" dt="2020-10-23T15:05:56.550" v="92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71BF3044-9B31-4D0D-A800-FD38EE962590}" dt="2020-10-23T15:05:56.550" v="92" actId="20577"/>
          <ac:spMkLst>
            <pc:docMk/>
            <pc:sldMk cId="1659704956" sldId="291"/>
            <ac:spMk id="4" creationId="{00213C8B-AE58-4AF5-830F-5212E04404EB}"/>
          </ac:spMkLst>
        </pc:spChg>
      </pc:sldChg>
    </pc:docChg>
  </pc:docChgLst>
  <pc:docChgLst>
    <pc:chgData name="Alcaraz, Mario A." userId="S::m.a.alcaraz@spartans.nsu.edu::abdfd5d4-fe04-4a9c-b82b-3c04a548e724" providerId="AD" clId="Web-{941BB6BE-484B-4773-80E6-2E0E3F83F09C}"/>
    <pc:docChg chg="addSld delSld modSld">
      <pc:chgData name="Alcaraz, Mario A." userId="S::m.a.alcaraz@spartans.nsu.edu::abdfd5d4-fe04-4a9c-b82b-3c04a548e724" providerId="AD" clId="Web-{941BB6BE-484B-4773-80E6-2E0E3F83F09C}" dt="2020-11-13T00:30:22.954" v="206"/>
      <pc:docMkLst>
        <pc:docMk/>
      </pc:docMkLst>
      <pc:sldChg chg="del">
        <pc:chgData name="Alcaraz, Mario A." userId="S::m.a.alcaraz@spartans.nsu.edu::abdfd5d4-fe04-4a9c-b82b-3c04a548e724" providerId="AD" clId="Web-{941BB6BE-484B-4773-80E6-2E0E3F83F09C}" dt="2020-11-13T00:30:22.954" v="206"/>
        <pc:sldMkLst>
          <pc:docMk/>
          <pc:sldMk cId="3186403339" sldId="295"/>
        </pc:sldMkLst>
      </pc:sldChg>
      <pc:sldChg chg="modSp">
        <pc:chgData name="Alcaraz, Mario A." userId="S::m.a.alcaraz@spartans.nsu.edu::abdfd5d4-fe04-4a9c-b82b-3c04a548e724" providerId="AD" clId="Web-{941BB6BE-484B-4773-80E6-2E0E3F83F09C}" dt="2020-11-13T00:15:46.105" v="14" actId="20577"/>
        <pc:sldMkLst>
          <pc:docMk/>
          <pc:sldMk cId="938262987" sldId="301"/>
        </pc:sldMkLst>
        <pc:spChg chg="mod">
          <ac:chgData name="Alcaraz, Mario A." userId="S::m.a.alcaraz@spartans.nsu.edu::abdfd5d4-fe04-4a9c-b82b-3c04a548e724" providerId="AD" clId="Web-{941BB6BE-484B-4773-80E6-2E0E3F83F09C}" dt="2020-11-13T00:15:46.105" v="14" actId="20577"/>
          <ac:spMkLst>
            <pc:docMk/>
            <pc:sldMk cId="938262987" sldId="301"/>
            <ac:spMk id="11" creationId="{25718B39-CF49-4BF8-AC1F-362B882D756D}"/>
          </ac:spMkLst>
        </pc:spChg>
      </pc:sldChg>
      <pc:sldChg chg="modSp">
        <pc:chgData name="Alcaraz, Mario A." userId="S::m.a.alcaraz@spartans.nsu.edu::abdfd5d4-fe04-4a9c-b82b-3c04a548e724" providerId="AD" clId="Web-{941BB6BE-484B-4773-80E6-2E0E3F83F09C}" dt="2020-11-13T00:16:00.105" v="28" actId="20577"/>
        <pc:sldMkLst>
          <pc:docMk/>
          <pc:sldMk cId="1776911887" sldId="303"/>
        </pc:sldMkLst>
        <pc:spChg chg="mod">
          <ac:chgData name="Alcaraz, Mario A." userId="S::m.a.alcaraz@spartans.nsu.edu::abdfd5d4-fe04-4a9c-b82b-3c04a548e724" providerId="AD" clId="Web-{941BB6BE-484B-4773-80E6-2E0E3F83F09C}" dt="2020-11-13T00:16:00.105" v="28" actId="20577"/>
          <ac:spMkLst>
            <pc:docMk/>
            <pc:sldMk cId="1776911887" sldId="303"/>
            <ac:spMk id="3" creationId="{ABE13517-4D7C-4027-B5E5-1EC5D70EB7DD}"/>
          </ac:spMkLst>
        </pc:spChg>
      </pc:sldChg>
      <pc:sldChg chg="addSp delSp modSp new">
        <pc:chgData name="Alcaraz, Mario A." userId="S::m.a.alcaraz@spartans.nsu.edu::abdfd5d4-fe04-4a9c-b82b-3c04a548e724" providerId="AD" clId="Web-{941BB6BE-484B-4773-80E6-2E0E3F83F09C}" dt="2020-11-13T00:30:16.453" v="205" actId="1076"/>
        <pc:sldMkLst>
          <pc:docMk/>
          <pc:sldMk cId="2773882401" sldId="309"/>
        </pc:sldMkLst>
        <pc:spChg chg="mod">
          <ac:chgData name="Alcaraz, Mario A." userId="S::m.a.alcaraz@spartans.nsu.edu::abdfd5d4-fe04-4a9c-b82b-3c04a548e724" providerId="AD" clId="Web-{941BB6BE-484B-4773-80E6-2E0E3F83F09C}" dt="2020-11-13T00:22:37.082" v="87" actId="20577"/>
          <ac:spMkLst>
            <pc:docMk/>
            <pc:sldMk cId="2773882401" sldId="309"/>
            <ac:spMk id="2" creationId="{489BF0E6-9C66-453C-A9DE-F56BD7E81235}"/>
          </ac:spMkLst>
        </pc:spChg>
        <pc:spChg chg="del mod">
          <ac:chgData name="Alcaraz, Mario A." userId="S::m.a.alcaraz@spartans.nsu.edu::abdfd5d4-fe04-4a9c-b82b-3c04a548e724" providerId="AD" clId="Web-{941BB6BE-484B-4773-80E6-2E0E3F83F09C}" dt="2020-11-13T00:21:55.736" v="33"/>
          <ac:spMkLst>
            <pc:docMk/>
            <pc:sldMk cId="2773882401" sldId="309"/>
            <ac:spMk id="3" creationId="{A9CE453A-8E56-4151-92B8-28277CB7C746}"/>
          </ac:spMkLst>
        </pc:spChg>
        <pc:spChg chg="add mod">
          <ac:chgData name="Alcaraz, Mario A." userId="S::m.a.alcaraz@spartans.nsu.edu::abdfd5d4-fe04-4a9c-b82b-3c04a548e724" providerId="AD" clId="Web-{941BB6BE-484B-4773-80E6-2E0E3F83F09C}" dt="2020-11-13T00:30:16.453" v="205" actId="1076"/>
          <ac:spMkLst>
            <pc:docMk/>
            <pc:sldMk cId="2773882401" sldId="309"/>
            <ac:spMk id="6" creationId="{57420766-ACC6-4DA7-9780-C396B1FB432D}"/>
          </ac:spMkLst>
        </pc:spChg>
        <pc:picChg chg="add mod ord">
          <ac:chgData name="Alcaraz, Mario A." userId="S::m.a.alcaraz@spartans.nsu.edu::abdfd5d4-fe04-4a9c-b82b-3c04a548e724" providerId="AD" clId="Web-{941BB6BE-484B-4773-80E6-2E0E3F83F09C}" dt="2020-11-13T00:26:19.877" v="104" actId="1076"/>
          <ac:picMkLst>
            <pc:docMk/>
            <pc:sldMk cId="2773882401" sldId="309"/>
            <ac:picMk id="5" creationId="{A5C6DFB0-BB64-49BC-937E-331C77F68EF7}"/>
          </ac:picMkLst>
        </pc:picChg>
      </pc:sldChg>
    </pc:docChg>
  </pc:docChgLst>
  <pc:docChgLst>
    <pc:chgData name="Goncalves, Bruna S." userId="S::b.s.goncalves@spartans.nsu.edu::b85e1ac7-273e-4dae-b4ce-917026a21862" providerId="AD" clId="Web-{DB3B8FB9-AAEA-4732-8327-A93B818AF83E}"/>
    <pc:docChg chg="addSld delSld modSld sldOrd">
      <pc:chgData name="Goncalves, Bruna S." userId="S::b.s.goncalves@spartans.nsu.edu::b85e1ac7-273e-4dae-b4ce-917026a21862" providerId="AD" clId="Web-{DB3B8FB9-AAEA-4732-8327-A93B818AF83E}" dt="2020-11-12T23:54:00.880" v="3642"/>
      <pc:docMkLst>
        <pc:docMk/>
      </pc:docMkLst>
      <pc:sldChg chg="modSp">
        <pc:chgData name="Goncalves, Bruna S." userId="S::b.s.goncalves@spartans.nsu.edu::b85e1ac7-273e-4dae-b4ce-917026a21862" providerId="AD" clId="Web-{DB3B8FB9-AAEA-4732-8327-A93B818AF83E}" dt="2020-11-12T16:39:28.962" v="1633" actId="20577"/>
        <pc:sldMkLst>
          <pc:docMk/>
          <pc:sldMk cId="0" sldId="257"/>
        </pc:sldMkLst>
        <pc:graphicFrameChg chg="modGraphic">
          <ac:chgData name="Goncalves, Bruna S." userId="S::b.s.goncalves@spartans.nsu.edu::b85e1ac7-273e-4dae-b4ce-917026a21862" providerId="AD" clId="Web-{DB3B8FB9-AAEA-4732-8327-A93B818AF83E}" dt="2020-11-12T16:39:28.962" v="1633" actId="20577"/>
          <ac:graphicFrameMkLst>
            <pc:docMk/>
            <pc:sldMk cId="0" sldId="257"/>
            <ac:graphicFrameMk id="158" creationId="{322C2364-7FC6-497A-9C50-36907DCA5405}"/>
          </ac:graphicFrameMkLst>
        </pc:graphicFrameChg>
      </pc:sldChg>
      <pc:sldChg chg="addSp delSp modSp ord">
        <pc:chgData name="Goncalves, Bruna S." userId="S::b.s.goncalves@spartans.nsu.edu::b85e1ac7-273e-4dae-b4ce-917026a21862" providerId="AD" clId="Web-{DB3B8FB9-AAEA-4732-8327-A93B818AF83E}" dt="2020-11-12T23:54:00.880" v="3642"/>
        <pc:sldMkLst>
          <pc:docMk/>
          <pc:sldMk cId="0" sldId="261"/>
        </pc:sldMkLst>
        <pc:spChg chg="add del mod">
          <ac:chgData name="Goncalves, Bruna S." userId="S::b.s.goncalves@spartans.nsu.edu::b85e1ac7-273e-4dae-b4ce-917026a21862" providerId="AD" clId="Web-{DB3B8FB9-AAEA-4732-8327-A93B818AF83E}" dt="2020-11-12T15:37:54.266" v="143"/>
          <ac:spMkLst>
            <pc:docMk/>
            <pc:sldMk cId="0" sldId="261"/>
            <ac:spMk id="9" creationId="{4FBBEC38-B6F1-4289-B95C-4585CECCE7FF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5:40:45.957" v="241" actId="1076"/>
          <ac:spMkLst>
            <pc:docMk/>
            <pc:sldMk cId="0" sldId="261"/>
            <ac:spMk id="11" creationId="{CEB5E839-ECE0-40B9-AAE7-42842004405B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6:36:59.646" v="1607" actId="20577"/>
          <ac:spMkLst>
            <pc:docMk/>
            <pc:sldMk cId="0" sldId="261"/>
            <ac:spMk id="167" creationId="{00000000-0000-0000-0000-000000000000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5:32:50.571" v="113" actId="20577"/>
          <ac:spMkLst>
            <pc:docMk/>
            <pc:sldMk cId="0" sldId="261"/>
            <ac:spMk id="168" creationId="{00000000-0000-0000-0000-000000000000}"/>
          </ac:spMkLst>
        </pc:spChg>
        <pc:picChg chg="add mod modCrop">
          <ac:chgData name="Goncalves, Bruna S." userId="S::b.s.goncalves@spartans.nsu.edu::b85e1ac7-273e-4dae-b4ce-917026a21862" providerId="AD" clId="Web-{DB3B8FB9-AAEA-4732-8327-A93B818AF83E}" dt="2020-11-12T15:33:34.854" v="126" actId="1076"/>
          <ac:picMkLst>
            <pc:docMk/>
            <pc:sldMk cId="0" sldId="261"/>
            <ac:picMk id="2" creationId="{6D759AC6-0CFE-4E41-B1AB-4DCF4DAD5B10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1:19.536" v="243"/>
          <ac:picMkLst>
            <pc:docMk/>
            <pc:sldMk cId="0" sldId="261"/>
            <ac:picMk id="4" creationId="{5386C386-E172-4BAF-8A12-41B8FC32FE52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2:03.022" v="255"/>
          <ac:picMkLst>
            <pc:docMk/>
            <pc:sldMk cId="0" sldId="261"/>
            <ac:picMk id="5" creationId="{DA6858FB-23FB-47B0-8B74-9A66FF167F47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2:30.178" v="258"/>
          <ac:picMkLst>
            <pc:docMk/>
            <pc:sldMk cId="0" sldId="261"/>
            <ac:picMk id="6" creationId="{02FA9ADB-0E16-4651-8F5A-E9D2B06A4D5E}"/>
          </ac:picMkLst>
        </pc:picChg>
        <pc:picChg chg="add del mod">
          <ac:chgData name="Goncalves, Bruna S." userId="S::b.s.goncalves@spartans.nsu.edu::b85e1ac7-273e-4dae-b4ce-917026a21862" providerId="AD" clId="Web-{DB3B8FB9-AAEA-4732-8327-A93B818AF83E}" dt="2020-11-12T15:37:20.750" v="137"/>
          <ac:picMkLst>
            <pc:docMk/>
            <pc:sldMk cId="0" sldId="261"/>
            <ac:picMk id="7" creationId="{55F5E09E-5B01-4027-9C4C-627279B6AF07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2:13.069" v="256" actId="1076"/>
          <ac:picMkLst>
            <pc:docMk/>
            <pc:sldMk cId="0" sldId="261"/>
            <ac:picMk id="15" creationId="{B268B4B6-4792-48EC-81C2-A611338C88FB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1:31.490" v="247" actId="1076"/>
          <ac:picMkLst>
            <pc:docMk/>
            <pc:sldMk cId="0" sldId="261"/>
            <ac:picMk id="16" creationId="{7794C0B6-5773-4E45-901B-E360F300F748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1:36.005" v="249" actId="1076"/>
          <ac:picMkLst>
            <pc:docMk/>
            <pc:sldMk cId="0" sldId="261"/>
            <ac:picMk id="17" creationId="{C6F5453C-688D-46F7-9D30-8FBBC5E66576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1:40.412" v="251" actId="1076"/>
          <ac:picMkLst>
            <pc:docMk/>
            <pc:sldMk cId="0" sldId="261"/>
            <ac:picMk id="18" creationId="{A5FC4B13-A6BA-4AB5-905C-9EE9D8A03310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5:41:43.802" v="253" actId="1076"/>
          <ac:picMkLst>
            <pc:docMk/>
            <pc:sldMk cId="0" sldId="261"/>
            <ac:picMk id="19" creationId="{AB406EE0-3D15-4FED-9747-79E46400812F}"/>
          </ac:picMkLst>
        </pc:picChg>
        <pc:picChg chg="del">
          <ac:chgData name="Goncalves, Bruna S." userId="S::b.s.goncalves@spartans.nsu.edu::b85e1ac7-273e-4dae-b4ce-917026a21862" providerId="AD" clId="Web-{DB3B8FB9-AAEA-4732-8327-A93B818AF83E}" dt="2020-11-12T15:32:52.056" v="115"/>
          <ac:picMkLst>
            <pc:docMk/>
            <pc:sldMk cId="0" sldId="261"/>
            <ac:picMk id="2054" creationId="{8C7F09C2-8D42-4BFF-901C-B8A4C6E398A7}"/>
          </ac:picMkLst>
        </pc:picChg>
        <pc:inkChg chg="del">
          <ac:chgData name="Goncalves, Bruna S." userId="S::b.s.goncalves@spartans.nsu.edu::b85e1ac7-273e-4dae-b4ce-917026a21862" providerId="AD" clId="Web-{DB3B8FB9-AAEA-4732-8327-A93B818AF83E}" dt="2020-11-12T23:54:00.880" v="3642"/>
          <ac:inkMkLst>
            <pc:docMk/>
            <pc:sldMk cId="0" sldId="261"/>
            <ac:inkMk id="9" creationId="{B32848B1-461B-481C-9F3E-E68FF3E5A6BF}"/>
          </ac:inkMkLst>
        </pc:inkChg>
        <pc:inkChg chg="del">
          <ac:chgData name="Goncalves, Bruna S." userId="S::b.s.goncalves@spartans.nsu.edu::b85e1ac7-273e-4dae-b4ce-917026a21862" providerId="AD" clId="Web-{DB3B8FB9-AAEA-4732-8327-A93B818AF83E}" dt="2020-11-12T23:53:58.427" v="3641"/>
          <ac:inkMkLst>
            <pc:docMk/>
            <pc:sldMk cId="0" sldId="261"/>
            <ac:inkMk id="12" creationId="{A557382B-AC39-40C3-AA2F-E9DE3388B4F7}"/>
          </ac:inkMkLst>
        </pc:inkChg>
        <pc:inkChg chg="del">
          <ac:chgData name="Goncalves, Bruna S." userId="S::b.s.goncalves@spartans.nsu.edu::b85e1ac7-273e-4dae-b4ce-917026a21862" providerId="AD" clId="Web-{DB3B8FB9-AAEA-4732-8327-A93B818AF83E}" dt="2020-11-12T23:53:49.770" v="3640"/>
          <ac:inkMkLst>
            <pc:docMk/>
            <pc:sldMk cId="0" sldId="261"/>
            <ac:inkMk id="13" creationId="{835DD370-4233-4565-80AE-BAAE61DE1BE1}"/>
          </ac:inkMkLst>
        </pc:inkChg>
        <pc:inkChg chg="del mod">
          <ac:chgData name="Goncalves, Bruna S." userId="S::b.s.goncalves@spartans.nsu.edu::b85e1ac7-273e-4dae-b4ce-917026a21862" providerId="AD" clId="Web-{DB3B8FB9-AAEA-4732-8327-A93B818AF83E}" dt="2020-11-12T23:53:41.129" v="3636"/>
          <ac:inkMkLst>
            <pc:docMk/>
            <pc:sldMk cId="0" sldId="261"/>
            <ac:inkMk id="14" creationId="{E67A4BA8-1725-4322-9ED7-595CC5E247C6}"/>
          </ac:inkMkLst>
        </pc:inkChg>
        <pc:inkChg chg="del">
          <ac:chgData name="Goncalves, Bruna S." userId="S::b.s.goncalves@spartans.nsu.edu::b85e1ac7-273e-4dae-b4ce-917026a21862" providerId="AD" clId="Web-{DB3B8FB9-AAEA-4732-8327-A93B818AF83E}" dt="2020-11-12T23:53:48.207" v="3639"/>
          <ac:inkMkLst>
            <pc:docMk/>
            <pc:sldMk cId="0" sldId="261"/>
            <ac:inkMk id="21" creationId="{FF2F51FA-00B6-4016-AFB7-969A2AF69EE6}"/>
          </ac:inkMkLst>
        </pc:inkChg>
        <pc:inkChg chg="del mod">
          <ac:chgData name="Goncalves, Bruna S." userId="S::b.s.goncalves@spartans.nsu.edu::b85e1ac7-273e-4dae-b4ce-917026a21862" providerId="AD" clId="Web-{DB3B8FB9-AAEA-4732-8327-A93B818AF83E}" dt="2020-11-12T23:53:43.895" v="3638"/>
          <ac:inkMkLst>
            <pc:docMk/>
            <pc:sldMk cId="0" sldId="261"/>
            <ac:inkMk id="22" creationId="{7D33A0EC-AA7A-4AA5-8168-D18CDC6191AE}"/>
          </ac:inkMkLst>
        </pc:inkChg>
        <pc:cxnChg chg="add">
          <ac:chgData name="Goncalves, Bruna S." userId="S::b.s.goncalves@spartans.nsu.edu::b85e1ac7-273e-4dae-b4ce-917026a21862" providerId="AD" clId="Web-{DB3B8FB9-AAEA-4732-8327-A93B818AF83E}" dt="2020-11-12T15:37:32.109" v="139"/>
          <ac:cxnSpMkLst>
            <pc:docMk/>
            <pc:sldMk cId="0" sldId="261"/>
            <ac:cxnSpMk id="8" creationId="{5146164D-9D5B-4DB2-96F0-C1CA1969C57E}"/>
          </ac:cxnSpMkLst>
        </pc:cxnChg>
        <pc:cxnChg chg="add mod">
          <ac:chgData name="Goncalves, Bruna S." userId="S::b.s.goncalves@spartans.nsu.edu::b85e1ac7-273e-4dae-b4ce-917026a21862" providerId="AD" clId="Web-{DB3B8FB9-AAEA-4732-8327-A93B818AF83E}" dt="2020-11-12T15:39:03.267" v="157"/>
          <ac:cxnSpMkLst>
            <pc:docMk/>
            <pc:sldMk cId="0" sldId="261"/>
            <ac:cxnSpMk id="10" creationId="{57C41D29-32CD-46B7-A134-65E7B2B1BAD0}"/>
          </ac:cxnSpMkLst>
        </pc:cxnChg>
      </pc:sldChg>
      <pc:sldChg chg="addSp delSp modSp mod setBg">
        <pc:chgData name="Goncalves, Bruna S." userId="S::b.s.goncalves@spartans.nsu.edu::b85e1ac7-273e-4dae-b4ce-917026a21862" providerId="AD" clId="Web-{DB3B8FB9-AAEA-4732-8327-A93B818AF83E}" dt="2020-11-12T19:10:36.605" v="3421" actId="20577"/>
        <pc:sldMkLst>
          <pc:docMk/>
          <pc:sldMk cId="0" sldId="262"/>
        </pc:sldMkLst>
        <pc:spChg chg="mod">
          <ac:chgData name="Goncalves, Bruna S." userId="S::b.s.goncalves@spartans.nsu.edu::b85e1ac7-273e-4dae-b4ce-917026a21862" providerId="AD" clId="Web-{DB3B8FB9-AAEA-4732-8327-A93B818AF83E}" dt="2020-11-12T16:33:37.453" v="1605" actId="20577"/>
          <ac:spMkLst>
            <pc:docMk/>
            <pc:sldMk cId="0" sldId="262"/>
            <ac:spMk id="2" creationId="{ECB4D892-1FCE-4EF8-911E-46B2013D1938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6:29:15.541" v="1549"/>
          <ac:spMkLst>
            <pc:docMk/>
            <pc:sldMk cId="0" sldId="262"/>
            <ac:spMk id="113" creationId="{C68C397E-C9BC-4DE8-986D-204E427AD949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9:05:01.253" v="3395" actId="1076"/>
          <ac:spMkLst>
            <pc:docMk/>
            <pc:sldMk cId="0" sldId="262"/>
            <ac:spMk id="170" creationId="{00000000-0000-0000-0000-000000000000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6:21:00.920" v="1295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6:29:15.541" v="1549"/>
          <ac:spMkLst>
            <pc:docMk/>
            <pc:sldMk cId="0" sldId="262"/>
            <ac:spMk id="175" creationId="{C68C397E-C9BC-4DE8-986D-204E427AD949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6:29:15.494" v="1548"/>
          <ac:spMkLst>
            <pc:docMk/>
            <pc:sldMk cId="0" sldId="262"/>
            <ac:spMk id="178" creationId="{C68C397E-C9BC-4DE8-986D-204E427AD949}"/>
          </ac:spMkLst>
        </pc:spChg>
        <pc:graphicFrameChg chg="add mod modGraphic">
          <ac:chgData name="Goncalves, Bruna S." userId="S::b.s.goncalves@spartans.nsu.edu::b85e1ac7-273e-4dae-b4ce-917026a21862" providerId="AD" clId="Web-{DB3B8FB9-AAEA-4732-8327-A93B818AF83E}" dt="2020-11-12T19:10:36.605" v="3421" actId="20577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  <pc:sldChg chg="ord">
        <pc:chgData name="Goncalves, Bruna S." userId="S::b.s.goncalves@spartans.nsu.edu::b85e1ac7-273e-4dae-b4ce-917026a21862" providerId="AD" clId="Web-{DB3B8FB9-AAEA-4732-8327-A93B818AF83E}" dt="2020-11-12T16:11:47.532" v="1149"/>
        <pc:sldMkLst>
          <pc:docMk/>
          <pc:sldMk cId="0" sldId="265"/>
        </pc:sldMkLst>
      </pc:sldChg>
      <pc:sldChg chg="ord">
        <pc:chgData name="Goncalves, Bruna S." userId="S::b.s.goncalves@spartans.nsu.edu::b85e1ac7-273e-4dae-b4ce-917026a21862" providerId="AD" clId="Web-{DB3B8FB9-AAEA-4732-8327-A93B818AF83E}" dt="2020-11-12T16:11:50.563" v="1150"/>
        <pc:sldMkLst>
          <pc:docMk/>
          <pc:sldMk cId="0" sldId="269"/>
        </pc:sldMkLst>
      </pc:sldChg>
      <pc:sldChg chg="addSp delSp modSp mod ord setBg">
        <pc:chgData name="Goncalves, Bruna S." userId="S::b.s.goncalves@spartans.nsu.edu::b85e1ac7-273e-4dae-b4ce-917026a21862" providerId="AD" clId="Web-{DB3B8FB9-AAEA-4732-8327-A93B818AF83E}" dt="2020-11-12T17:09:30.317" v="2404"/>
        <pc:sldMkLst>
          <pc:docMk/>
          <pc:sldMk cId="0" sldId="270"/>
        </pc:sldMkLst>
        <pc:spChg chg="mod ord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" creationId="{314EDD1E-856D-4862-AFA3-FD12CC4391D7}"/>
          </ac:spMkLst>
        </pc:spChg>
        <pc:spChg chg="del mod">
          <ac:chgData name="Goncalves, Bruna S." userId="S::b.s.goncalves@spartans.nsu.edu::b85e1ac7-273e-4dae-b4ce-917026a21862" providerId="AD" clId="Web-{DB3B8FB9-AAEA-4732-8327-A93B818AF83E}" dt="2020-11-12T17:07:14.657" v="2381"/>
          <ac:spMkLst>
            <pc:docMk/>
            <pc:sldMk cId="0" sldId="270"/>
            <ac:spMk id="5" creationId="{78A133CC-4226-469F-AB9F-C125E703A474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190" creationId="{00000000-0000-0000-0000-000000000000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7:23.626" v="2382"/>
          <ac:spMkLst>
            <pc:docMk/>
            <pc:sldMk cId="0" sldId="270"/>
            <ac:spMk id="197" creationId="{6FA0A1AD-DEE2-4598-8D3B-C1F65F315A79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02" creationId="{5D5E0904-721C-4D68-9EB8-1C9752E329A7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04" creationId="{E2C05438-8975-4783-BCC7-9A4F0BD17978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06" creationId="{DF0ACCC9-A5C0-44FC-9472-E3E4BF4B41A7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08" creationId="{E8B8E8AE-1882-46F3-94E7-A2A39149475C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10" creationId="{F5AE0C4B-4D5E-48B0-929B-038F7E948410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09:30.317" v="2404"/>
          <ac:spMkLst>
            <pc:docMk/>
            <pc:sldMk cId="0" sldId="270"/>
            <ac:spMk id="215" creationId="{5D5E0904-721C-4D68-9EB8-1C9752E329A7}"/>
          </ac:spMkLst>
        </pc:spChg>
        <pc:picChg chg="add mod">
          <ac:chgData name="Goncalves, Bruna S." userId="S::b.s.goncalves@spartans.nsu.edu::b85e1ac7-273e-4dae-b4ce-917026a21862" providerId="AD" clId="Web-{DB3B8FB9-AAEA-4732-8327-A93B818AF83E}" dt="2020-11-12T17:09:30.317" v="2404"/>
          <ac:picMkLst>
            <pc:docMk/>
            <pc:sldMk cId="0" sldId="270"/>
            <ac:picMk id="194" creationId="{E64028C3-544C-4349-8C9D-32A61A1376C3}"/>
          </ac:picMkLst>
        </pc:picChg>
      </pc:sldChg>
      <pc:sldChg chg="del">
        <pc:chgData name="Goncalves, Bruna S." userId="S::b.s.goncalves@spartans.nsu.edu::b85e1ac7-273e-4dae-b4ce-917026a21862" providerId="AD" clId="Web-{DB3B8FB9-AAEA-4732-8327-A93B818AF83E}" dt="2020-11-12T16:38:14.241" v="1611"/>
        <pc:sldMkLst>
          <pc:docMk/>
          <pc:sldMk cId="0" sldId="275"/>
        </pc:sldMkLst>
      </pc:sldChg>
      <pc:sldChg chg="modSp">
        <pc:chgData name="Goncalves, Bruna S." userId="S::b.s.goncalves@spartans.nsu.edu::b85e1ac7-273e-4dae-b4ce-917026a21862" providerId="AD" clId="Web-{DB3B8FB9-AAEA-4732-8327-A93B818AF83E}" dt="2020-11-12T15:21:57.494" v="96" actId="20577"/>
        <pc:sldMkLst>
          <pc:docMk/>
          <pc:sldMk cId="1738634008" sldId="282"/>
        </pc:sldMkLst>
        <pc:spChg chg="mod">
          <ac:chgData name="Goncalves, Bruna S." userId="S::b.s.goncalves@spartans.nsu.edu::b85e1ac7-273e-4dae-b4ce-917026a21862" providerId="AD" clId="Web-{DB3B8FB9-AAEA-4732-8327-A93B818AF83E}" dt="2020-11-12T15:16:53.159" v="29" actId="20577"/>
          <ac:spMkLst>
            <pc:docMk/>
            <pc:sldMk cId="1738634008" sldId="282"/>
            <ac:spMk id="6" creationId="{BD7F9050-80A7-431F-B31D-1F1CBFEB19A2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5:21:57.494" v="96" actId="20577"/>
          <ac:spMkLst>
            <pc:docMk/>
            <pc:sldMk cId="1738634008" sldId="282"/>
            <ac:spMk id="7" creationId="{0D69CFD2-440A-4B26-BF07-365E87BA57D8}"/>
          </ac:spMkLst>
        </pc:spChg>
      </pc:sldChg>
      <pc:sldChg chg="addSp delSp modSp ord">
        <pc:chgData name="Goncalves, Bruna S." userId="S::b.s.goncalves@spartans.nsu.edu::b85e1ac7-273e-4dae-b4ce-917026a21862" providerId="AD" clId="Web-{DB3B8FB9-AAEA-4732-8327-A93B818AF83E}" dt="2020-11-12T19:50:56.964" v="3612" actId="14100"/>
        <pc:sldMkLst>
          <pc:docMk/>
          <pc:sldMk cId="490640441" sldId="285"/>
        </pc:sldMkLst>
        <pc:spChg chg="ord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3" creationId="{9E22D15A-5737-4077-9D7B-AEA4ECF3AF13}"/>
          </ac:spMkLst>
        </pc:spChg>
        <pc:spChg chg="add del mod">
          <ac:chgData name="Goncalves, Bruna S." userId="S::b.s.goncalves@spartans.nsu.edu::b85e1ac7-273e-4dae-b4ce-917026a21862" providerId="AD" clId="Web-{DB3B8FB9-AAEA-4732-8327-A93B818AF83E}" dt="2020-11-12T19:40:57.730" v="3533"/>
          <ac:spMkLst>
            <pc:docMk/>
            <pc:sldMk cId="490640441" sldId="285"/>
            <ac:spMk id="6" creationId="{7C845199-C8CC-4509-A165-8A5D1036F8EB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9:45:32.502" v="3571" actId="1076"/>
          <ac:spMkLst>
            <pc:docMk/>
            <pc:sldMk cId="490640441" sldId="285"/>
            <ac:spMk id="8" creationId="{E25A6DBC-A004-49D3-8FE6-11FD924BBC95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9:45:17.143" v="3570" actId="1076"/>
          <ac:spMkLst>
            <pc:docMk/>
            <pc:sldMk cId="490640441" sldId="285"/>
            <ac:spMk id="18" creationId="{BCD48A2C-5E26-40FF-8EE7-85BCD19F8B5E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9:46:20.254" v="3576" actId="1076"/>
          <ac:spMkLst>
            <pc:docMk/>
            <pc:sldMk cId="490640441" sldId="285"/>
            <ac:spMk id="19" creationId="{D08771EB-E05D-4343-BC1F-C6E94003464E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03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05" creationId="{C42F24F1-C1EF-471F-A19B-A340CE541DE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07" creationId="{E56C425C-3C64-47BA-B583-94D39B9B7F78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09" creationId="{21FFDA05-9640-4040-B33E-D46FD04434DB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10" creationId="{1DFB0247-B3BE-415F-964D-FF65CFDD6F06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52.863" v="3469"/>
          <ac:spMkLst>
            <pc:docMk/>
            <pc:sldMk cId="490640441" sldId="285"/>
            <ac:spMk id="111" creationId="{68F94CD0-ECDA-4C0C-ADE1-50638BD0CF9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46.425" v="3467"/>
          <ac:spMkLst>
            <pc:docMk/>
            <pc:sldMk cId="490640441" sldId="285"/>
            <ac:spMk id="112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46.425" v="3467"/>
          <ac:spMkLst>
            <pc:docMk/>
            <pc:sldMk cId="490640441" sldId="285"/>
            <ac:spMk id="114" creationId="{C42F24F1-C1EF-471F-A19B-A340CE541DE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9:35:46.425" v="3467"/>
          <ac:spMkLst>
            <pc:docMk/>
            <pc:sldMk cId="490640441" sldId="285"/>
            <ac:spMk id="116" creationId="{E56C425C-3C64-47BA-B583-94D39B9B7F78}"/>
          </ac:spMkLst>
        </pc:spChg>
        <pc:picChg chg="del">
          <ac:chgData name="Goncalves, Bruna S." userId="S::b.s.goncalves@spartans.nsu.edu::b85e1ac7-273e-4dae-b4ce-917026a21862" providerId="AD" clId="Web-{DB3B8FB9-AAEA-4732-8327-A93B818AF83E}" dt="2020-11-12T19:35:19.471" v="3461"/>
          <ac:picMkLst>
            <pc:docMk/>
            <pc:sldMk cId="490640441" sldId="285"/>
            <ac:picMk id="2" creationId="{F180E79E-44DA-470B-99F2-9B4327E0F844}"/>
          </ac:picMkLst>
        </pc:picChg>
        <pc:picChg chg="add del mod">
          <ac:chgData name="Goncalves, Bruna S." userId="S::b.s.goncalves@spartans.nsu.edu::b85e1ac7-273e-4dae-b4ce-917026a21862" providerId="AD" clId="Web-{DB3B8FB9-AAEA-4732-8327-A93B818AF83E}" dt="2020-11-12T19:35:27.799" v="3463"/>
          <ac:picMkLst>
            <pc:docMk/>
            <pc:sldMk cId="490640441" sldId="285"/>
            <ac:picMk id="4" creationId="{1D02F380-D19B-4A73-864E-71CE714FBD2D}"/>
          </ac:picMkLst>
        </pc:picChg>
        <pc:picChg chg="add del mod">
          <ac:chgData name="Goncalves, Bruna S." userId="S::b.s.goncalves@spartans.nsu.edu::b85e1ac7-273e-4dae-b4ce-917026a21862" providerId="AD" clId="Web-{DB3B8FB9-AAEA-4732-8327-A93B818AF83E}" dt="2020-11-12T19:42:50.076" v="3534"/>
          <ac:picMkLst>
            <pc:docMk/>
            <pc:sldMk cId="490640441" sldId="285"/>
            <ac:picMk id="5" creationId="{065782F1-9F68-4DC1-BFC3-622DA9C753AA}"/>
          </ac:picMkLst>
        </pc:picChg>
        <pc:picChg chg="add mod modCrop">
          <ac:chgData name="Goncalves, Bruna S." userId="S::b.s.goncalves@spartans.nsu.edu::b85e1ac7-273e-4dae-b4ce-917026a21862" providerId="AD" clId="Web-{DB3B8FB9-AAEA-4732-8327-A93B818AF83E}" dt="2020-11-12T19:43:31.702" v="3542" actId="14100"/>
          <ac:picMkLst>
            <pc:docMk/>
            <pc:sldMk cId="490640441" sldId="285"/>
            <ac:picMk id="7" creationId="{9649EA53-B0E8-4C1A-8295-C384BAB691D9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47:49.787" v="3585" actId="1076"/>
          <ac:picMkLst>
            <pc:docMk/>
            <pc:sldMk cId="490640441" sldId="285"/>
            <ac:picMk id="9" creationId="{E414BC67-AA39-4F8F-A810-A8E922A2128E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48:22.647" v="3594" actId="1076"/>
          <ac:picMkLst>
            <pc:docMk/>
            <pc:sldMk cId="490640441" sldId="285"/>
            <ac:picMk id="10" creationId="{81C72DDD-47B3-4878-8BEA-59308FA64D0D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48:54.945" v="3599" actId="1076"/>
          <ac:picMkLst>
            <pc:docMk/>
            <pc:sldMk cId="490640441" sldId="285"/>
            <ac:picMk id="11" creationId="{88BAB4EA-923A-45B7-950F-00D21304A23C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50:19.650" v="3601" actId="1076"/>
          <ac:picMkLst>
            <pc:docMk/>
            <pc:sldMk cId="490640441" sldId="285"/>
            <ac:picMk id="12" creationId="{9BB2897F-04A3-4264-8A63-571FB7893F97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50:36.323" v="3607" actId="1076"/>
          <ac:picMkLst>
            <pc:docMk/>
            <pc:sldMk cId="490640441" sldId="285"/>
            <ac:picMk id="13" creationId="{92519DA3-1BF8-4A4F-A721-CC4445E12044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50:56.964" v="3612" actId="14100"/>
          <ac:picMkLst>
            <pc:docMk/>
            <pc:sldMk cId="490640441" sldId="285"/>
            <ac:picMk id="14" creationId="{FA1C908B-6DD5-4D15-800F-61CA07DA7C86}"/>
          </ac:picMkLst>
        </pc:picChg>
      </pc:sldChg>
      <pc:sldChg chg="modSp">
        <pc:chgData name="Goncalves, Bruna S." userId="S::b.s.goncalves@spartans.nsu.edu::b85e1ac7-273e-4dae-b4ce-917026a21862" providerId="AD" clId="Web-{DB3B8FB9-AAEA-4732-8327-A93B818AF83E}" dt="2020-11-12T17:02:31.151" v="2358" actId="14100"/>
        <pc:sldMkLst>
          <pc:docMk/>
          <pc:sldMk cId="1245725211" sldId="288"/>
        </pc:sldMkLst>
        <pc:spChg chg="mod">
          <ac:chgData name="Goncalves, Bruna S." userId="S::b.s.goncalves@spartans.nsu.edu::b85e1ac7-273e-4dae-b4ce-917026a21862" providerId="AD" clId="Web-{DB3B8FB9-AAEA-4732-8327-A93B818AF83E}" dt="2020-11-12T17:02:19.150" v="2354" actId="14100"/>
          <ac:spMkLst>
            <pc:docMk/>
            <pc:sldMk cId="1245725211" sldId="288"/>
            <ac:spMk id="7" creationId="{F80627D1-E757-4E19-BA5F-9712F27E4B68}"/>
          </ac:spMkLst>
        </pc:spChg>
        <pc:picChg chg="mod">
          <ac:chgData name="Goncalves, Bruna S." userId="S::b.s.goncalves@spartans.nsu.edu::b85e1ac7-273e-4dae-b4ce-917026a21862" providerId="AD" clId="Web-{DB3B8FB9-AAEA-4732-8327-A93B818AF83E}" dt="2020-11-12T17:02:31.151" v="2358" actId="14100"/>
          <ac:picMkLst>
            <pc:docMk/>
            <pc:sldMk cId="1245725211" sldId="288"/>
            <ac:picMk id="11" creationId="{8F290622-5DAF-41FD-A6C5-57C18EF007C1}"/>
          </ac:picMkLst>
        </pc:picChg>
      </pc:sldChg>
      <pc:sldChg chg="modSp">
        <pc:chgData name="Goncalves, Bruna S." userId="S::b.s.goncalves@spartans.nsu.edu::b85e1ac7-273e-4dae-b4ce-917026a21862" providerId="AD" clId="Web-{DB3B8FB9-AAEA-4732-8327-A93B818AF83E}" dt="2020-11-12T18:48:18.680" v="3088" actId="20577"/>
        <pc:sldMkLst>
          <pc:docMk/>
          <pc:sldMk cId="3043921184" sldId="289"/>
        </pc:sldMkLst>
        <pc:spChg chg="mod">
          <ac:chgData name="Goncalves, Bruna S." userId="S::b.s.goncalves@spartans.nsu.edu::b85e1ac7-273e-4dae-b4ce-917026a21862" providerId="AD" clId="Web-{DB3B8FB9-AAEA-4732-8327-A93B818AF83E}" dt="2020-11-12T18:48:18.680" v="3088" actId="20577"/>
          <ac:spMkLst>
            <pc:docMk/>
            <pc:sldMk cId="3043921184" sldId="289"/>
            <ac:spMk id="3" creationId="{5546D708-60AD-4CB2-9125-F48580FFBA83}"/>
          </ac:spMkLst>
        </pc:spChg>
      </pc:sldChg>
      <pc:sldChg chg="modSp">
        <pc:chgData name="Goncalves, Bruna S." userId="S::b.s.goncalves@spartans.nsu.edu::b85e1ac7-273e-4dae-b4ce-917026a21862" providerId="AD" clId="Web-{DB3B8FB9-AAEA-4732-8327-A93B818AF83E}" dt="2020-11-12T15:17:24.909" v="44" actId="1076"/>
        <pc:sldMkLst>
          <pc:docMk/>
          <pc:sldMk cId="4031679437" sldId="290"/>
        </pc:sldMkLst>
        <pc:spChg chg="mod">
          <ac:chgData name="Goncalves, Bruna S." userId="S::b.s.goncalves@spartans.nsu.edu::b85e1ac7-273e-4dae-b4ce-917026a21862" providerId="AD" clId="Web-{DB3B8FB9-AAEA-4732-8327-A93B818AF83E}" dt="2020-11-12T15:17:18.222" v="42" actId="1076"/>
          <ac:spMkLst>
            <pc:docMk/>
            <pc:sldMk cId="4031679437" sldId="290"/>
            <ac:spMk id="4" creationId="{83B038F4-0073-490A-91B6-B4D54F3B8014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5:17:14.206" v="41" actId="1076"/>
          <ac:spMkLst>
            <pc:docMk/>
            <pc:sldMk cId="4031679437" sldId="290"/>
            <ac:spMk id="5" creationId="{B04DDF1C-F1AB-4FAE-8881-21B487FF9DE9}"/>
          </ac:spMkLst>
        </pc:spChg>
        <pc:picChg chg="mod">
          <ac:chgData name="Goncalves, Bruna S." userId="S::b.s.goncalves@spartans.nsu.edu::b85e1ac7-273e-4dae-b4ce-917026a21862" providerId="AD" clId="Web-{DB3B8FB9-AAEA-4732-8327-A93B818AF83E}" dt="2020-11-12T15:17:21.597" v="43" actId="1076"/>
          <ac:picMkLst>
            <pc:docMk/>
            <pc:sldMk cId="4031679437" sldId="290"/>
            <ac:picMk id="2" creationId="{63D5A492-EE90-4975-97BE-CECF60BFE0A6}"/>
          </ac:picMkLst>
        </pc:picChg>
        <pc:picChg chg="mod">
          <ac:chgData name="Goncalves, Bruna S." userId="S::b.s.goncalves@spartans.nsu.edu::b85e1ac7-273e-4dae-b4ce-917026a21862" providerId="AD" clId="Web-{DB3B8FB9-AAEA-4732-8327-A93B818AF83E}" dt="2020-11-12T15:17:24.909" v="44" actId="1076"/>
          <ac:picMkLst>
            <pc:docMk/>
            <pc:sldMk cId="4031679437" sldId="290"/>
            <ac:picMk id="11" creationId="{8B58962A-1274-4075-A5DC-36123F2F57D0}"/>
          </ac:picMkLst>
        </pc:picChg>
      </pc:sldChg>
      <pc:sldChg chg="modSp">
        <pc:chgData name="Goncalves, Bruna S." userId="S::b.s.goncalves@spartans.nsu.edu::b85e1ac7-273e-4dae-b4ce-917026a21862" providerId="AD" clId="Web-{DB3B8FB9-AAEA-4732-8327-A93B818AF83E}" dt="2020-11-12T17:02:48.088" v="2359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DB3B8FB9-AAEA-4732-8327-A93B818AF83E}" dt="2020-11-12T17:02:48.088" v="2359" actId="20577"/>
          <ac:spMkLst>
            <pc:docMk/>
            <pc:sldMk cId="1659704956" sldId="291"/>
            <ac:spMk id="2" creationId="{5DB40533-BE6B-411B-859B-636C27459ABA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7:00:43.023" v="2349" actId="14100"/>
          <ac:spMkLst>
            <pc:docMk/>
            <pc:sldMk cId="1659704956" sldId="291"/>
            <ac:spMk id="4" creationId="{00213C8B-AE58-4AF5-830F-5212E04404EB}"/>
          </ac:spMkLst>
        </pc:spChg>
      </pc:sldChg>
      <pc:sldChg chg="addSp modSp ord">
        <pc:chgData name="Goncalves, Bruna S." userId="S::b.s.goncalves@spartans.nsu.edu::b85e1ac7-273e-4dae-b4ce-917026a21862" providerId="AD" clId="Web-{DB3B8FB9-AAEA-4732-8327-A93B818AF83E}" dt="2020-11-12T18:30:26.403" v="3080" actId="20577"/>
        <pc:sldMkLst>
          <pc:docMk/>
          <pc:sldMk cId="3044847201" sldId="292"/>
        </pc:sldMkLst>
        <pc:spChg chg="add mod">
          <ac:chgData name="Goncalves, Bruna S." userId="S::b.s.goncalves@spartans.nsu.edu::b85e1ac7-273e-4dae-b4ce-917026a21862" providerId="AD" clId="Web-{DB3B8FB9-AAEA-4732-8327-A93B818AF83E}" dt="2020-11-12T18:27:59.477" v="3048" actId="1076"/>
          <ac:spMkLst>
            <pc:docMk/>
            <pc:sldMk cId="3044847201" sldId="292"/>
            <ac:spMk id="2" creationId="{171AC84C-3419-41E4-9842-409CEA33E82A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8:30:26.403" v="3080" actId="20577"/>
          <ac:spMkLst>
            <pc:docMk/>
            <pc:sldMk cId="3044847201" sldId="292"/>
            <ac:spMk id="21" creationId="{E0195B3D-AD8E-4F70-B377-EF4FF2385D50}"/>
          </ac:spMkLst>
        </pc:spChg>
        <pc:picChg chg="mod">
          <ac:chgData name="Goncalves, Bruna S." userId="S::b.s.goncalves@spartans.nsu.edu::b85e1ac7-273e-4dae-b4ce-917026a21862" providerId="AD" clId="Web-{DB3B8FB9-AAEA-4732-8327-A93B818AF83E}" dt="2020-11-12T18:27:01.663" v="3028" actId="1076"/>
          <ac:picMkLst>
            <pc:docMk/>
            <pc:sldMk cId="3044847201" sldId="292"/>
            <ac:picMk id="4" creationId="{3072306A-C5B0-48AB-9684-1C2C115D6E7E}"/>
          </ac:picMkLst>
        </pc:picChg>
      </pc:sldChg>
      <pc:sldChg chg="addSp modSp">
        <pc:chgData name="Goncalves, Bruna S." userId="S::b.s.goncalves@spartans.nsu.edu::b85e1ac7-273e-4dae-b4ce-917026a21862" providerId="AD" clId="Web-{DB3B8FB9-AAEA-4732-8327-A93B818AF83E}" dt="2020-11-12T19:55:21.518" v="3630" actId="1076"/>
        <pc:sldMkLst>
          <pc:docMk/>
          <pc:sldMk cId="3186403339" sldId="295"/>
        </pc:sldMkLst>
        <pc:picChg chg="add mod">
          <ac:chgData name="Goncalves, Bruna S." userId="S::b.s.goncalves@spartans.nsu.edu::b85e1ac7-273e-4dae-b4ce-917026a21862" providerId="AD" clId="Web-{DB3B8FB9-AAEA-4732-8327-A93B818AF83E}" dt="2020-11-12T19:53:45.312" v="3614" actId="1076"/>
          <ac:picMkLst>
            <pc:docMk/>
            <pc:sldMk cId="3186403339" sldId="295"/>
            <ac:picMk id="2" creationId="{DA644FBE-8531-43E6-BDF5-01EA66002C9C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55:21.518" v="3630" actId="1076"/>
          <ac:picMkLst>
            <pc:docMk/>
            <pc:sldMk cId="3186403339" sldId="295"/>
            <ac:picMk id="3" creationId="{16CC8528-568A-461C-961C-D742A364F86D}"/>
          </ac:picMkLst>
        </pc:picChg>
        <pc:picChg chg="add mod">
          <ac:chgData name="Goncalves, Bruna S." userId="S::b.s.goncalves@spartans.nsu.edu::b85e1ac7-273e-4dae-b4ce-917026a21862" providerId="AD" clId="Web-{DB3B8FB9-AAEA-4732-8327-A93B818AF83E}" dt="2020-11-12T19:54:49.017" v="3628" actId="1076"/>
          <ac:picMkLst>
            <pc:docMk/>
            <pc:sldMk cId="3186403339" sldId="295"/>
            <ac:picMk id="4" creationId="{287A8F60-8A79-4C0E-9E0F-A14E76E55CD1}"/>
          </ac:picMkLst>
        </pc:picChg>
      </pc:sldChg>
      <pc:sldChg chg="addSp delSp modSp">
        <pc:chgData name="Goncalves, Bruna S." userId="S::b.s.goncalves@spartans.nsu.edu::b85e1ac7-273e-4dae-b4ce-917026a21862" providerId="AD" clId="Web-{DB3B8FB9-AAEA-4732-8327-A93B818AF83E}" dt="2020-11-12T17:05:26.670" v="2365" actId="20577"/>
        <pc:sldMkLst>
          <pc:docMk/>
          <pc:sldMk cId="1888811622" sldId="296"/>
        </pc:sldMkLst>
        <pc:spChg chg="mod">
          <ac:chgData name="Goncalves, Bruna S." userId="S::b.s.goncalves@spartans.nsu.edu::b85e1ac7-273e-4dae-b4ce-917026a21862" providerId="AD" clId="Web-{DB3B8FB9-AAEA-4732-8327-A93B818AF83E}" dt="2020-11-12T15:18:57.646" v="66" actId="1076"/>
          <ac:spMkLst>
            <pc:docMk/>
            <pc:sldMk cId="1888811622" sldId="296"/>
            <ac:spMk id="2" creationId="{4E3EDAA2-50F7-4AA4-B395-EBAF6E1CCAA4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7:05:26.670" v="2365" actId="20577"/>
          <ac:spMkLst>
            <pc:docMk/>
            <pc:sldMk cId="1888811622" sldId="296"/>
            <ac:spMk id="4" creationId="{24B0C3E5-C1F7-471C-89D4-69C66CCC352C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20" v="50"/>
          <ac:spMkLst>
            <pc:docMk/>
            <pc:sldMk cId="1888811622" sldId="296"/>
            <ac:spMk id="8" creationId="{95413D25-F22D-4A34-82B7-E4AB3FAEBAF7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20" v="49"/>
          <ac:spMkLst>
            <pc:docMk/>
            <pc:sldMk cId="1888811622" sldId="296"/>
            <ac:spMk id="11" creationId="{04578307-774D-49BF-936C-26ED560A3034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20" v="48"/>
          <ac:spMkLst>
            <pc:docMk/>
            <pc:sldMk cId="1888811622" sldId="296"/>
            <ac:spMk id="12" creationId="{A85D0620-0528-405F-8E9B-A08F14DE69FF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04" v="47"/>
          <ac:spMkLst>
            <pc:docMk/>
            <pc:sldMk cId="1888811622" sldId="296"/>
            <ac:spMk id="13" creationId="{1260E351-BE4C-4AFD-9FB2-C0F1BAB7501A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04" v="46"/>
          <ac:spMkLst>
            <pc:docMk/>
            <pc:sldMk cId="1888811622" sldId="296"/>
            <ac:spMk id="14" creationId="{BA0EC74E-F5B6-4468-8F04-C1CCBA355336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18:08.004" v="45"/>
          <ac:spMkLst>
            <pc:docMk/>
            <pc:sldMk cId="1888811622" sldId="296"/>
            <ac:spMk id="15" creationId="{236C1E36-0148-4C33-AD73-103CDA136409}"/>
          </ac:spMkLst>
        </pc:spChg>
        <pc:picChg chg="add mod modCrop">
          <ac:chgData name="Goncalves, Bruna S." userId="S::b.s.goncalves@spartans.nsu.edu::b85e1ac7-273e-4dae-b4ce-917026a21862" providerId="AD" clId="Web-{DB3B8FB9-AAEA-4732-8327-A93B818AF83E}" dt="2020-11-12T15:18:47.271" v="59" actId="1076"/>
          <ac:picMkLst>
            <pc:docMk/>
            <pc:sldMk cId="1888811622" sldId="296"/>
            <ac:picMk id="3" creationId="{05D382CF-96CB-4D0D-9C13-C22DA93AC213}"/>
          </ac:picMkLst>
        </pc:picChg>
      </pc:sldChg>
      <pc:sldChg chg="addSp delSp modSp new mod setBg">
        <pc:chgData name="Goncalves, Bruna S." userId="S::b.s.goncalves@spartans.nsu.edu::b85e1ac7-273e-4dae-b4ce-917026a21862" providerId="AD" clId="Web-{DB3B8FB9-AAEA-4732-8327-A93B818AF83E}" dt="2020-11-12T19:20:49.667" v="3458" actId="20577"/>
        <pc:sldMkLst>
          <pc:docMk/>
          <pc:sldMk cId="640540487" sldId="298"/>
        </pc:sldMkLst>
        <pc:spChg chg="add del">
          <ac:chgData name="Goncalves, Bruna S." userId="S::b.s.goncalves@spartans.nsu.edu::b85e1ac7-273e-4dae-b4ce-917026a21862" providerId="AD" clId="Web-{DB3B8FB9-AAEA-4732-8327-A93B818AF83E}" dt="2020-11-12T16:09:52.717" v="1107"/>
          <ac:spMkLst>
            <pc:docMk/>
            <pc:sldMk cId="640540487" sldId="298"/>
            <ac:spMk id="2" creationId="{3C9DF17E-97FE-4F8E-A4E4-1A1E0EA3B64A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50:41.705" v="260"/>
          <ac:spMkLst>
            <pc:docMk/>
            <pc:sldMk cId="640540487" sldId="298"/>
            <ac:spMk id="3" creationId="{0C5FDCC8-36E5-43E3-8E08-DCE86D3F05EE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50:44.080" v="261"/>
          <ac:spMkLst>
            <pc:docMk/>
            <pc:sldMk cId="640540487" sldId="298"/>
            <ac:spMk id="4" creationId="{9459801C-7B00-4942-B253-033203B00D67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5:50:46.268" v="262"/>
          <ac:spMkLst>
            <pc:docMk/>
            <pc:sldMk cId="640540487" sldId="298"/>
            <ac:spMk id="5" creationId="{D2A4C592-E421-4E16-AD62-4E80757E99EF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6:45:20.126" v="1919" actId="20577"/>
          <ac:spMkLst>
            <pc:docMk/>
            <pc:sldMk cId="640540487" sldId="298"/>
            <ac:spMk id="6" creationId="{6482DC42-C016-4857-A93C-F7E97F2081AD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6:13:56.129" v="1198" actId="1076"/>
          <ac:spMkLst>
            <pc:docMk/>
            <pc:sldMk cId="640540487" sldId="298"/>
            <ac:spMk id="9" creationId="{D685F783-794E-4A55-84A2-9BBB369C5ABA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9:20:49.667" v="3458" actId="20577"/>
          <ac:spMkLst>
            <pc:docMk/>
            <pc:sldMk cId="640540487" sldId="298"/>
            <ac:spMk id="10" creationId="{39EDF0AC-51ED-41D7-8CFA-72E8DB3D1A9C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6:09:52.717" v="1107"/>
          <ac:spMkLst>
            <pc:docMk/>
            <pc:sldMk cId="640540487" sldId="298"/>
            <ac:spMk id="13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6:09:52.717" v="1107"/>
          <ac:spMkLst>
            <pc:docMk/>
            <pc:sldMk cId="640540487" sldId="298"/>
            <ac:spMk id="15" creationId="{C42F24F1-C1EF-471F-A19B-A340CE541DEF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6:09:52.717" v="1107"/>
          <ac:spMkLst>
            <pc:docMk/>
            <pc:sldMk cId="640540487" sldId="298"/>
            <ac:spMk id="17" creationId="{E56C425C-3C64-47BA-B583-94D39B9B7F78}"/>
          </ac:spMkLst>
        </pc:spChg>
        <pc:graphicFrameChg chg="add del mod modGraphic">
          <ac:chgData name="Goncalves, Bruna S." userId="S::b.s.goncalves@spartans.nsu.edu::b85e1ac7-273e-4dae-b4ce-917026a21862" providerId="AD" clId="Web-{DB3B8FB9-AAEA-4732-8327-A93B818AF83E}" dt="2020-11-12T15:52:38.302" v="329"/>
          <ac:graphicFrameMkLst>
            <pc:docMk/>
            <pc:sldMk cId="640540487" sldId="298"/>
            <ac:graphicFrameMk id="7" creationId="{51869849-B1C8-4CF0-949E-C4E2882F0544}"/>
          </ac:graphicFrameMkLst>
        </pc:graphicFrameChg>
        <pc:graphicFrameChg chg="add mod modGraphic">
          <ac:chgData name="Goncalves, Bruna S." userId="S::b.s.goncalves@spartans.nsu.edu::b85e1ac7-273e-4dae-b4ce-917026a21862" providerId="AD" clId="Web-{DB3B8FB9-AAEA-4732-8327-A93B818AF83E}" dt="2020-11-12T19:13:58.438" v="3457"/>
          <ac:graphicFrameMkLst>
            <pc:docMk/>
            <pc:sldMk cId="640540487" sldId="298"/>
            <ac:graphicFrameMk id="8" creationId="{50B553E9-15F4-4A9E-835E-D366BA1ACADA}"/>
          </ac:graphicFrameMkLst>
        </pc:graphicFrameChg>
      </pc:sldChg>
      <pc:sldChg chg="delSp modSp new ord">
        <pc:chgData name="Goncalves, Bruna S." userId="S::b.s.goncalves@spartans.nsu.edu::b85e1ac7-273e-4dae-b4ce-917026a21862" providerId="AD" clId="Web-{DB3B8FB9-AAEA-4732-8327-A93B818AF83E}" dt="2020-11-12T17:03:28.746" v="2363" actId="1076"/>
        <pc:sldMkLst>
          <pc:docMk/>
          <pc:sldMk cId="1212931448" sldId="299"/>
        </pc:sldMkLst>
        <pc:spChg chg="mod">
          <ac:chgData name="Goncalves, Bruna S." userId="S::b.s.goncalves@spartans.nsu.edu::b85e1ac7-273e-4dae-b4ce-917026a21862" providerId="AD" clId="Web-{DB3B8FB9-AAEA-4732-8327-A93B818AF83E}" dt="2020-11-12T17:03:28.746" v="2363" actId="1076"/>
          <ac:spMkLst>
            <pc:docMk/>
            <pc:sldMk cId="1212931448" sldId="299"/>
            <ac:spMk id="2" creationId="{E69F9E02-18D2-41F0-9188-7364AF66C79C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6:39:51.431" v="1638"/>
          <ac:spMkLst>
            <pc:docMk/>
            <pc:sldMk cId="1212931448" sldId="299"/>
            <ac:spMk id="3" creationId="{089D933B-3B16-40A5-AFEA-8B705A3ED3E8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6:50:31.915" v="1954" actId="20577"/>
          <ac:spMkLst>
            <pc:docMk/>
            <pc:sldMk cId="1212931448" sldId="299"/>
            <ac:spMk id="4" creationId="{C9DC6B48-EF20-435B-A8C1-EDB09B241B7E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6:45:11.876" v="1916" actId="20577"/>
          <ac:spMkLst>
            <pc:docMk/>
            <pc:sldMk cId="1212931448" sldId="299"/>
            <ac:spMk id="5" creationId="{A03DA5B2-96C2-437B-9B6F-62D27793C6ED}"/>
          </ac:spMkLst>
        </pc:spChg>
      </pc:sldChg>
      <pc:sldChg chg="new del">
        <pc:chgData name="Goncalves, Bruna S." userId="S::b.s.goncalves@spartans.nsu.edu::b85e1ac7-273e-4dae-b4ce-917026a21862" providerId="AD" clId="Web-{DB3B8FB9-AAEA-4732-8327-A93B818AF83E}" dt="2020-11-12T16:39:40.743" v="1635"/>
        <pc:sldMkLst>
          <pc:docMk/>
          <pc:sldMk cId="1788437950" sldId="299"/>
        </pc:sldMkLst>
      </pc:sldChg>
      <pc:sldChg chg="addSp delSp modSp new mod ord setBg">
        <pc:chgData name="Goncalves, Bruna S." userId="S::b.s.goncalves@spartans.nsu.edu::b85e1ac7-273e-4dae-b4ce-917026a21862" providerId="AD" clId="Web-{DB3B8FB9-AAEA-4732-8327-A93B818AF83E}" dt="2020-11-12T18:30:48.232" v="3084" actId="20577"/>
        <pc:sldMkLst>
          <pc:docMk/>
          <pc:sldMk cId="3167219716" sldId="300"/>
        </pc:sldMkLst>
        <pc:spChg chg="add del mod">
          <ac:chgData name="Goncalves, Bruna S." userId="S::b.s.goncalves@spartans.nsu.edu::b85e1ac7-273e-4dae-b4ce-917026a21862" providerId="AD" clId="Web-{DB3B8FB9-AAEA-4732-8327-A93B818AF83E}" dt="2020-11-12T17:46:24.492" v="2438" actId="1076"/>
          <ac:spMkLst>
            <pc:docMk/>
            <pc:sldMk cId="3167219716" sldId="300"/>
            <ac:spMk id="2" creationId="{2EECF0C1-3877-406D-9411-8C2F20152B0D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18:06.712" v="2731" actId="20577"/>
          <ac:spMkLst>
            <pc:docMk/>
            <pc:sldMk cId="3167219716" sldId="300"/>
            <ac:spMk id="3" creationId="{ABE13517-4D7C-4027-B5E5-1EC5D70EB7DD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7:06:03.437" v="2371"/>
          <ac:spMkLst>
            <pc:docMk/>
            <pc:sldMk cId="3167219716" sldId="300"/>
            <ac:spMk id="3" creationId="{C0D4549D-CCF4-4234-8056-7A004A6A001A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7:17:25.140" v="2409"/>
          <ac:spMkLst>
            <pc:docMk/>
            <pc:sldMk cId="3167219716" sldId="300"/>
            <ac:spMk id="4" creationId="{871B1396-39E1-445B-AC10-BB32BECD00AD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8:30:48.232" v="3084" actId="20577"/>
          <ac:spMkLst>
            <pc:docMk/>
            <pc:sldMk cId="3167219716" sldId="300"/>
            <ac:spMk id="5" creationId="{47267E77-591C-48D3-89DC-A15866431398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7:17:55.797" v="2425"/>
          <ac:spMkLst>
            <pc:docMk/>
            <pc:sldMk cId="3167219716" sldId="300"/>
            <ac:spMk id="7" creationId="{5D5E0904-721C-4D68-9EB8-1C9752E329A7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7:17:55.781" v="2424"/>
          <ac:spMkLst>
            <pc:docMk/>
            <pc:sldMk cId="3167219716" sldId="300"/>
            <ac:spMk id="12" creationId="{5D5E0904-721C-4D68-9EB8-1C9752E329A7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7:17:55.797" v="2425"/>
          <ac:spMkLst>
            <pc:docMk/>
            <pc:sldMk cId="3167219716" sldId="300"/>
            <ac:spMk id="14" creationId="{7466C88B-B170-4C69-85D3-FD6AD975F9A0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7:17:55.797" v="2425"/>
          <ac:spMkLst>
            <pc:docMk/>
            <pc:sldMk cId="3167219716" sldId="300"/>
            <ac:spMk id="16" creationId="{080FE256-DF37-4639-8CB7-2E2F1897AD0F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7:17:55.797" v="2425"/>
          <ac:spMkLst>
            <pc:docMk/>
            <pc:sldMk cId="3167219716" sldId="300"/>
            <ac:spMk id="18" creationId="{FDD1039A-772C-4213-A092-0D8A9EF4ACAB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7:17:55.797" v="2425"/>
          <ac:spMkLst>
            <pc:docMk/>
            <pc:sldMk cId="3167219716" sldId="300"/>
            <ac:spMk id="20" creationId="{0B39728D-66CA-4175-956D-FE26F3225678}"/>
          </ac:spMkLst>
        </pc:spChg>
        <pc:picChg chg="add">
          <ac:chgData name="Goncalves, Bruna S." userId="S::b.s.goncalves@spartans.nsu.edu::b85e1ac7-273e-4dae-b4ce-917026a21862" providerId="AD" clId="Web-{DB3B8FB9-AAEA-4732-8327-A93B818AF83E}" dt="2020-11-12T17:17:55.797" v="2425"/>
          <ac:picMkLst>
            <pc:docMk/>
            <pc:sldMk cId="3167219716" sldId="300"/>
            <ac:picMk id="8" creationId="{8F8F6FA0-DCA9-404F-903E-6D513DB76B37}"/>
          </ac:picMkLst>
        </pc:picChg>
        <pc:picChg chg="add del">
          <ac:chgData name="Goncalves, Bruna S." userId="S::b.s.goncalves@spartans.nsu.edu::b85e1ac7-273e-4dae-b4ce-917026a21862" providerId="AD" clId="Web-{DB3B8FB9-AAEA-4732-8327-A93B818AF83E}" dt="2020-11-12T17:17:55.781" v="2424"/>
          <ac:picMkLst>
            <pc:docMk/>
            <pc:sldMk cId="3167219716" sldId="300"/>
            <ac:picMk id="9" creationId="{9E299E34-29A5-48ED-8976-DE1D5BCAFA96}"/>
          </ac:picMkLst>
        </pc:picChg>
      </pc:sldChg>
      <pc:sldChg chg="new del">
        <pc:chgData name="Goncalves, Bruna S." userId="S::b.s.goncalves@spartans.nsu.edu::b85e1ac7-273e-4dae-b4ce-917026a21862" providerId="AD" clId="Web-{DB3B8FB9-AAEA-4732-8327-A93B818AF83E}" dt="2020-11-12T17:05:46.296" v="2368"/>
        <pc:sldMkLst>
          <pc:docMk/>
          <pc:sldMk cId="3373800118" sldId="300"/>
        </pc:sldMkLst>
      </pc:sldChg>
      <pc:sldChg chg="addSp delSp modSp new ord">
        <pc:chgData name="Goncalves, Bruna S." userId="S::b.s.goncalves@spartans.nsu.edu::b85e1ac7-273e-4dae-b4ce-917026a21862" providerId="AD" clId="Web-{DB3B8FB9-AAEA-4732-8327-A93B818AF83E}" dt="2020-11-12T18:29:30.495" v="3069" actId="20577"/>
        <pc:sldMkLst>
          <pc:docMk/>
          <pc:sldMk cId="938262987" sldId="301"/>
        </pc:sldMkLst>
        <pc:spChg chg="del">
          <ac:chgData name="Goncalves, Bruna S." userId="S::b.s.goncalves@spartans.nsu.edu::b85e1ac7-273e-4dae-b4ce-917026a21862" providerId="AD" clId="Web-{DB3B8FB9-AAEA-4732-8327-A93B818AF83E}" dt="2020-11-12T18:00:56.217" v="2505"/>
          <ac:spMkLst>
            <pc:docMk/>
            <pc:sldMk cId="938262987" sldId="301"/>
            <ac:spMk id="2" creationId="{C6C32F82-699C-428B-9861-4BD9F585DE93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7:18:40.345" v="2435"/>
          <ac:spMkLst>
            <pc:docMk/>
            <pc:sldMk cId="938262987" sldId="301"/>
            <ac:spMk id="3" creationId="{BD3B4B0C-A73A-41B7-8BEC-9F3ABB543280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8:02:22.782" v="2513"/>
          <ac:spMkLst>
            <pc:docMk/>
            <pc:sldMk cId="938262987" sldId="301"/>
            <ac:spMk id="4" creationId="{D778BAF5-92BA-4205-B6BF-754DB07C293D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8:11:24.311" v="2637" actId="20577"/>
          <ac:spMkLst>
            <pc:docMk/>
            <pc:sldMk cId="938262987" sldId="301"/>
            <ac:spMk id="5" creationId="{7524D3CA-C7B3-4D78-BA1E-BF4E037394F6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4:31.691" v="2973" actId="1076"/>
          <ac:spMkLst>
            <pc:docMk/>
            <pc:sldMk cId="938262987" sldId="301"/>
            <ac:spMk id="7" creationId="{AAF8F991-96D8-4422-BF03-D2B8E15B8BFB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8:04:33.941" v="2535"/>
          <ac:spMkLst>
            <pc:docMk/>
            <pc:sldMk cId="938262987" sldId="301"/>
            <ac:spMk id="8" creationId="{A5254B44-21A5-4072-A3D5-D16E690E94DF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5:28.536" v="2993" actId="1076"/>
          <ac:spMkLst>
            <pc:docMk/>
            <pc:sldMk cId="938262987" sldId="301"/>
            <ac:spMk id="9" creationId="{2A03D14E-0A15-418C-B443-E9E0397C139F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5:40.083" v="2997" actId="1076"/>
          <ac:spMkLst>
            <pc:docMk/>
            <pc:sldMk cId="938262987" sldId="301"/>
            <ac:spMk id="10" creationId="{398B95AD-8BFA-473F-AB75-44829B67CD24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5:47.036" v="3000" actId="20577"/>
          <ac:spMkLst>
            <pc:docMk/>
            <pc:sldMk cId="938262987" sldId="301"/>
            <ac:spMk id="11" creationId="{25718B39-CF49-4BF8-AC1F-362B882D756D}"/>
          </ac:spMkLst>
        </pc:spChg>
        <pc:spChg chg="add del">
          <ac:chgData name="Goncalves, Bruna S." userId="S::b.s.goncalves@spartans.nsu.edu::b85e1ac7-273e-4dae-b4ce-917026a21862" providerId="AD" clId="Web-{DB3B8FB9-AAEA-4732-8327-A93B818AF83E}" dt="2020-11-12T18:23:27.361" v="2858"/>
          <ac:spMkLst>
            <pc:docMk/>
            <pc:sldMk cId="938262987" sldId="301"/>
            <ac:spMk id="12" creationId="{85056404-BCA7-4E81-BC08-3793409AD0E4}"/>
          </ac:spMkLst>
        </pc:spChg>
        <pc:spChg chg="add del mod">
          <ac:chgData name="Goncalves, Bruna S." userId="S::b.s.goncalves@spartans.nsu.edu::b85e1ac7-273e-4dae-b4ce-917026a21862" providerId="AD" clId="Web-{DB3B8FB9-AAEA-4732-8327-A93B818AF83E}" dt="2020-11-12T18:23:31.127" v="2859"/>
          <ac:spMkLst>
            <pc:docMk/>
            <pc:sldMk cId="938262987" sldId="301"/>
            <ac:spMk id="13" creationId="{62EE792E-40F8-4D50-B733-CBA236FDFC74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9:30.495" v="3069" actId="20577"/>
          <ac:spMkLst>
            <pc:docMk/>
            <pc:sldMk cId="938262987" sldId="301"/>
            <ac:spMk id="15" creationId="{978F792A-68AB-452D-9528-7C8CBE50BECA}"/>
          </ac:spMkLst>
        </pc:spChg>
        <pc:picChg chg="add mod modCrop">
          <ac:chgData name="Goncalves, Bruna S." userId="S::b.s.goncalves@spartans.nsu.edu::b85e1ac7-273e-4dae-b4ce-917026a21862" providerId="AD" clId="Web-{DB3B8FB9-AAEA-4732-8327-A93B818AF83E}" dt="2020-11-12T18:25:36.724" v="2996" actId="1076"/>
          <ac:picMkLst>
            <pc:docMk/>
            <pc:sldMk cId="938262987" sldId="301"/>
            <ac:picMk id="3" creationId="{6AE1CD9D-45E7-4863-914C-9DBD3B3CC9D3}"/>
          </ac:picMkLst>
        </pc:picChg>
        <pc:picChg chg="add mod modCrop">
          <ac:chgData name="Goncalves, Bruna S." userId="S::b.s.goncalves@spartans.nsu.edu::b85e1ac7-273e-4dae-b4ce-917026a21862" providerId="AD" clId="Web-{DB3B8FB9-AAEA-4732-8327-A93B818AF83E}" dt="2020-11-12T18:25:24.161" v="2992" actId="1076"/>
          <ac:picMkLst>
            <pc:docMk/>
            <pc:sldMk cId="938262987" sldId="301"/>
            <ac:picMk id="6" creationId="{C02E68FB-FE82-4EFE-B611-FCB135FF1BE0}"/>
          </ac:picMkLst>
        </pc:picChg>
      </pc:sldChg>
      <pc:sldChg chg="new del">
        <pc:chgData name="Goncalves, Bruna S." userId="S::b.s.goncalves@spartans.nsu.edu::b85e1ac7-273e-4dae-b4ce-917026a21862" providerId="AD" clId="Web-{DB3B8FB9-AAEA-4732-8327-A93B818AF83E}" dt="2020-11-12T17:50:14.591" v="2477"/>
        <pc:sldMkLst>
          <pc:docMk/>
          <pc:sldMk cId="2522357783" sldId="302"/>
        </pc:sldMkLst>
      </pc:sldChg>
      <pc:sldChg chg="modSp add ord replId">
        <pc:chgData name="Goncalves, Bruna S." userId="S::b.s.goncalves@spartans.nsu.edu::b85e1ac7-273e-4dae-b4ce-917026a21862" providerId="AD" clId="Web-{DB3B8FB9-AAEA-4732-8327-A93B818AF83E}" dt="2020-11-12T19:56:09.488" v="3634" actId="14100"/>
        <pc:sldMkLst>
          <pc:docMk/>
          <pc:sldMk cId="1776911887" sldId="303"/>
        </pc:sldMkLst>
        <pc:spChg chg="mod">
          <ac:chgData name="Goncalves, Bruna S." userId="S::b.s.goncalves@spartans.nsu.edu::b85e1ac7-273e-4dae-b4ce-917026a21862" providerId="AD" clId="Web-{DB3B8FB9-AAEA-4732-8327-A93B818AF83E}" dt="2020-11-12T17:50:20.357" v="2481" actId="20577"/>
          <ac:spMkLst>
            <pc:docMk/>
            <pc:sldMk cId="1776911887" sldId="303"/>
            <ac:spMk id="2" creationId="{2EECF0C1-3877-406D-9411-8C2F20152B0D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7:50:31.170" v="2502" actId="20577"/>
          <ac:spMkLst>
            <pc:docMk/>
            <pc:sldMk cId="1776911887" sldId="303"/>
            <ac:spMk id="3" creationId="{ABE13517-4D7C-4027-B5E5-1EC5D70EB7DD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9:56:06.644" v="3633" actId="20577"/>
          <ac:spMkLst>
            <pc:docMk/>
            <pc:sldMk cId="1776911887" sldId="303"/>
            <ac:spMk id="5" creationId="{47267E77-591C-48D3-89DC-A15866431398}"/>
          </ac:spMkLst>
        </pc:spChg>
        <pc:picChg chg="mod">
          <ac:chgData name="Goncalves, Bruna S." userId="S::b.s.goncalves@spartans.nsu.edu::b85e1ac7-273e-4dae-b4ce-917026a21862" providerId="AD" clId="Web-{DB3B8FB9-AAEA-4732-8327-A93B818AF83E}" dt="2020-11-12T19:56:09.488" v="3634" actId="14100"/>
          <ac:picMkLst>
            <pc:docMk/>
            <pc:sldMk cId="1776911887" sldId="303"/>
            <ac:picMk id="8" creationId="{8F8F6FA0-DCA9-404F-903E-6D513DB76B37}"/>
          </ac:picMkLst>
        </pc:picChg>
      </pc:sldChg>
      <pc:sldChg chg="addSp delSp modSp new">
        <pc:chgData name="Goncalves, Bruna S." userId="S::b.s.goncalves@spartans.nsu.edu::b85e1ac7-273e-4dae-b4ce-917026a21862" providerId="AD" clId="Web-{DB3B8FB9-AAEA-4732-8327-A93B818AF83E}" dt="2020-11-12T18:32:16.156" v="3085" actId="1076"/>
        <pc:sldMkLst>
          <pc:docMk/>
          <pc:sldMk cId="325188504" sldId="304"/>
        </pc:sldMkLst>
        <pc:spChg chg="add del">
          <ac:chgData name="Goncalves, Bruna S." userId="S::b.s.goncalves@spartans.nsu.edu::b85e1ac7-273e-4dae-b4ce-917026a21862" providerId="AD" clId="Web-{DB3B8FB9-AAEA-4732-8327-A93B818AF83E}" dt="2020-11-12T18:11:40.562" v="2640"/>
          <ac:spMkLst>
            <pc:docMk/>
            <pc:sldMk cId="325188504" sldId="304"/>
            <ac:spMk id="2" creationId="{D1F44AEA-2E23-44A1-A1A4-6E391AD587D4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8:06:20.616" v="2571"/>
          <ac:spMkLst>
            <pc:docMk/>
            <pc:sldMk cId="325188504" sldId="304"/>
            <ac:spMk id="3" creationId="{5E10B3DB-8430-4153-A723-7DB3082112CC}"/>
          </ac:spMkLst>
        </pc:spChg>
        <pc:spChg chg="del">
          <ac:chgData name="Goncalves, Bruna S." userId="S::b.s.goncalves@spartans.nsu.edu::b85e1ac7-273e-4dae-b4ce-917026a21862" providerId="AD" clId="Web-{DB3B8FB9-AAEA-4732-8327-A93B818AF83E}" dt="2020-11-12T18:11:38.030" v="2639"/>
          <ac:spMkLst>
            <pc:docMk/>
            <pc:sldMk cId="325188504" sldId="304"/>
            <ac:spMk id="4" creationId="{4F5DFE6F-EAC5-45CE-AF09-7B1A5EA26BA5}"/>
          </ac:spMkLst>
        </pc:spChg>
        <pc:spChg chg="mod">
          <ac:chgData name="Goncalves, Bruna S." userId="S::b.s.goncalves@spartans.nsu.edu::b85e1ac7-273e-4dae-b4ce-917026a21862" providerId="AD" clId="Web-{DB3B8FB9-AAEA-4732-8327-A93B818AF83E}" dt="2020-11-12T18:11:52.515" v="2648" actId="20577"/>
          <ac:spMkLst>
            <pc:docMk/>
            <pc:sldMk cId="325188504" sldId="304"/>
            <ac:spMk id="5" creationId="{5D76682A-27E1-45B8-B5AA-1C71E09A4BE4}"/>
          </ac:spMkLst>
        </pc:spChg>
        <pc:spChg chg="add">
          <ac:chgData name="Goncalves, Bruna S." userId="S::b.s.goncalves@spartans.nsu.edu::b85e1ac7-273e-4dae-b4ce-917026a21862" providerId="AD" clId="Web-{DB3B8FB9-AAEA-4732-8327-A93B818AF83E}" dt="2020-11-12T18:11:43.812" v="2644"/>
          <ac:spMkLst>
            <pc:docMk/>
            <pc:sldMk cId="325188504" sldId="304"/>
            <ac:spMk id="12" creationId="{AD7481CB-8274-4A2A-9CB5-2FE2C012FAC2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28:56.682" v="3059" actId="1076"/>
          <ac:spMkLst>
            <pc:docMk/>
            <pc:sldMk cId="325188504" sldId="304"/>
            <ac:spMk id="14" creationId="{0DD9D81B-CBB7-4E5C-8E6A-DE7629D04647}"/>
          </ac:spMkLst>
        </pc:spChg>
        <pc:spChg chg="add mod">
          <ac:chgData name="Goncalves, Bruna S." userId="S::b.s.goncalves@spartans.nsu.edu::b85e1ac7-273e-4dae-b4ce-917026a21862" providerId="AD" clId="Web-{DB3B8FB9-AAEA-4732-8327-A93B818AF83E}" dt="2020-11-12T18:14:09.675" v="2680" actId="20577"/>
          <ac:spMkLst>
            <pc:docMk/>
            <pc:sldMk cId="325188504" sldId="304"/>
            <ac:spMk id="16" creationId="{424F95EC-417F-4767-9401-67285A9DD9DF}"/>
          </ac:spMkLst>
        </pc:spChg>
        <pc:picChg chg="add del mod modCrop">
          <ac:chgData name="Goncalves, Bruna S." userId="S::b.s.goncalves@spartans.nsu.edu::b85e1ac7-273e-4dae-b4ce-917026a21862" providerId="AD" clId="Web-{DB3B8FB9-AAEA-4732-8327-A93B818AF83E}" dt="2020-11-12T18:11:42.812" v="2641"/>
          <ac:picMkLst>
            <pc:docMk/>
            <pc:sldMk cId="325188504" sldId="304"/>
            <ac:picMk id="6" creationId="{85C72CEF-C3F5-445E-8FF3-412C23D96D16}"/>
          </ac:picMkLst>
        </pc:picChg>
        <pc:picChg chg="add del">
          <ac:chgData name="Goncalves, Bruna S." userId="S::b.s.goncalves@spartans.nsu.edu::b85e1ac7-273e-4dae-b4ce-917026a21862" providerId="AD" clId="Web-{DB3B8FB9-AAEA-4732-8327-A93B818AF83E}" dt="2020-11-12T18:12:53.485" v="2655"/>
          <ac:picMkLst>
            <pc:docMk/>
            <pc:sldMk cId="325188504" sldId="304"/>
            <ac:picMk id="8" creationId="{8EDCDBD9-2E31-486F-9CA3-EF6E279CD3C7}"/>
          </ac:picMkLst>
        </pc:picChg>
        <pc:picChg chg="add del">
          <ac:chgData name="Goncalves, Bruna S." userId="S::b.s.goncalves@spartans.nsu.edu::b85e1ac7-273e-4dae-b4ce-917026a21862" providerId="AD" clId="Web-{DB3B8FB9-AAEA-4732-8327-A93B818AF83E}" dt="2020-11-12T18:15:25.286" v="2716"/>
          <ac:picMkLst>
            <pc:docMk/>
            <pc:sldMk cId="325188504" sldId="304"/>
            <ac:picMk id="10" creationId="{A919A4B0-ED24-4A9E-A56E-AF933D2D8F5A}"/>
          </ac:picMkLst>
        </pc:picChg>
        <pc:picChg chg="add mod modCrop">
          <ac:chgData name="Goncalves, Bruna S." userId="S::b.s.goncalves@spartans.nsu.edu::b85e1ac7-273e-4dae-b4ce-917026a21862" providerId="AD" clId="Web-{DB3B8FB9-AAEA-4732-8327-A93B818AF83E}" dt="2020-11-12T18:29:08.416" v="3065" actId="14100"/>
          <ac:picMkLst>
            <pc:docMk/>
            <pc:sldMk cId="325188504" sldId="304"/>
            <ac:picMk id="17" creationId="{97C15F7D-26A3-43C4-805C-B5D0F19C357B}"/>
          </ac:picMkLst>
        </pc:picChg>
        <pc:picChg chg="add mod modCrop">
          <ac:chgData name="Goncalves, Bruna S." userId="S::b.s.goncalves@spartans.nsu.edu::b85e1ac7-273e-4dae-b4ce-917026a21862" providerId="AD" clId="Web-{DB3B8FB9-AAEA-4732-8327-A93B818AF83E}" dt="2020-11-12T18:32:16.156" v="3085" actId="1076"/>
          <ac:picMkLst>
            <pc:docMk/>
            <pc:sldMk cId="325188504" sldId="304"/>
            <ac:picMk id="18" creationId="{E3FDDD45-0FA3-4A13-939A-7C7046FCE6E1}"/>
          </ac:picMkLst>
        </pc:picChg>
      </pc:sldChg>
    </pc:docChg>
  </pc:docChgLst>
  <pc:docChgLst>
    <pc:chgData name="Goncalves, Bruna S." userId="S::b.s.goncalves@spartans.nsu.edu::b85e1ac7-273e-4dae-b4ce-917026a21862" providerId="AD" clId="Web-{A816EA88-6FFB-420B-80A8-EC7BADFB8AEF}"/>
    <pc:docChg chg="delSld modSld sldOrd">
      <pc:chgData name="Goncalves, Bruna S." userId="S::b.s.goncalves@spartans.nsu.edu::b85e1ac7-273e-4dae-b4ce-917026a21862" providerId="AD" clId="Web-{A816EA88-6FFB-420B-80A8-EC7BADFB8AEF}" dt="2020-09-25T18:54:24.608" v="308" actId="14100"/>
      <pc:docMkLst>
        <pc:docMk/>
      </pc:docMkLst>
      <pc:sldChg chg="modSp">
        <pc:chgData name="Goncalves, Bruna S." userId="S::b.s.goncalves@spartans.nsu.edu::b85e1ac7-273e-4dae-b4ce-917026a21862" providerId="AD" clId="Web-{A816EA88-6FFB-420B-80A8-EC7BADFB8AEF}" dt="2020-09-25T18:21:46.797" v="53" actId="20577"/>
        <pc:sldMkLst>
          <pc:docMk/>
          <pc:sldMk cId="0" sldId="258"/>
        </pc:sldMkLst>
        <pc:spChg chg="mod">
          <ac:chgData name="Goncalves, Bruna S." userId="S::b.s.goncalves@spartans.nsu.edu::b85e1ac7-273e-4dae-b4ce-917026a21862" providerId="AD" clId="Web-{A816EA88-6FFB-420B-80A8-EC7BADFB8AEF}" dt="2020-09-25T18:21:46.797" v="53" actId="20577"/>
          <ac:spMkLst>
            <pc:docMk/>
            <pc:sldMk cId="0" sldId="258"/>
            <ac:spMk id="159" creationId="{00000000-0000-0000-0000-000000000000}"/>
          </ac:spMkLst>
        </pc:spChg>
      </pc:sldChg>
      <pc:sldChg chg="del">
        <pc:chgData name="Goncalves, Bruna S." userId="S::b.s.goncalves@spartans.nsu.edu::b85e1ac7-273e-4dae-b4ce-917026a21862" providerId="AD" clId="Web-{A816EA88-6FFB-420B-80A8-EC7BADFB8AEF}" dt="2020-09-25T18:41:57.457" v="110"/>
        <pc:sldMkLst>
          <pc:docMk/>
          <pc:sldMk cId="0" sldId="263"/>
        </pc:sldMkLst>
      </pc:sldChg>
      <pc:sldChg chg="addSp modSp ord">
        <pc:chgData name="Goncalves, Bruna S." userId="S::b.s.goncalves@spartans.nsu.edu::b85e1ac7-273e-4dae-b4ce-917026a21862" providerId="AD" clId="Web-{A816EA88-6FFB-420B-80A8-EC7BADFB8AEF}" dt="2020-09-25T18:42:13.255" v="138" actId="20577"/>
        <pc:sldMkLst>
          <pc:docMk/>
          <pc:sldMk cId="0" sldId="265"/>
        </pc:sldMkLst>
        <pc:spChg chg="add mod">
          <ac:chgData name="Goncalves, Bruna S." userId="S::b.s.goncalves@spartans.nsu.edu::b85e1ac7-273e-4dae-b4ce-917026a21862" providerId="AD" clId="Web-{A816EA88-6FFB-420B-80A8-EC7BADFB8AEF}" dt="2020-09-25T18:42:13.255" v="138" actId="20577"/>
          <ac:spMkLst>
            <pc:docMk/>
            <pc:sldMk cId="0" sldId="265"/>
            <ac:spMk id="2" creationId="{2F8CB2B1-51A3-4188-A254-826E71DE5197}"/>
          </ac:spMkLst>
        </pc:spChg>
        <pc:picChg chg="mod">
          <ac:chgData name="Goncalves, Bruna S." userId="S::b.s.goncalves@spartans.nsu.edu::b85e1ac7-273e-4dae-b4ce-917026a21862" providerId="AD" clId="Web-{A816EA88-6FFB-420B-80A8-EC7BADFB8AEF}" dt="2020-09-25T18:41:26.893" v="102" actId="14100"/>
          <ac:picMkLst>
            <pc:docMk/>
            <pc:sldMk cId="0" sldId="265"/>
            <ac:picMk id="177" creationId="{00000000-0000-0000-0000-000000000000}"/>
          </ac:picMkLst>
        </pc:picChg>
        <pc:picChg chg="mod">
          <ac:chgData name="Goncalves, Bruna S." userId="S::b.s.goncalves@spartans.nsu.edu::b85e1ac7-273e-4dae-b4ce-917026a21862" providerId="AD" clId="Web-{A816EA88-6FFB-420B-80A8-EC7BADFB8AEF}" dt="2020-09-25T18:41:36.534" v="105" actId="14100"/>
          <ac:picMkLst>
            <pc:docMk/>
            <pc:sldMk cId="0" sldId="265"/>
            <ac:picMk id="178" creationId="{00000000-0000-0000-0000-000000000000}"/>
          </ac:picMkLst>
        </pc:picChg>
      </pc:sldChg>
      <pc:sldChg chg="modSp del">
        <pc:chgData name="Goncalves, Bruna S." userId="S::b.s.goncalves@spartans.nsu.edu::b85e1ac7-273e-4dae-b4ce-917026a21862" providerId="AD" clId="Web-{A816EA88-6FFB-420B-80A8-EC7BADFB8AEF}" dt="2020-09-25T18:40:28.640" v="73"/>
        <pc:sldMkLst>
          <pc:docMk/>
          <pc:sldMk cId="0" sldId="266"/>
        </pc:sldMkLst>
        <pc:spChg chg="mod">
          <ac:chgData name="Goncalves, Bruna S." userId="S::b.s.goncalves@spartans.nsu.edu::b85e1ac7-273e-4dae-b4ce-917026a21862" providerId="AD" clId="Web-{A816EA88-6FFB-420B-80A8-EC7BADFB8AEF}" dt="2020-09-25T18:40:26.687" v="70" actId="20577"/>
          <ac:spMkLst>
            <pc:docMk/>
            <pc:sldMk cId="0" sldId="266"/>
            <ac:spMk id="180" creationId="{00000000-0000-0000-0000-000000000000}"/>
          </ac:spMkLst>
        </pc:spChg>
      </pc:sldChg>
      <pc:sldChg chg="ord">
        <pc:chgData name="Goncalves, Bruna S." userId="S::b.s.goncalves@spartans.nsu.edu::b85e1ac7-273e-4dae-b4ce-917026a21862" providerId="AD" clId="Web-{A816EA88-6FFB-420B-80A8-EC7BADFB8AEF}" dt="2020-09-25T18:39:23.527" v="63"/>
        <pc:sldMkLst>
          <pc:docMk/>
          <pc:sldMk cId="0" sldId="267"/>
        </pc:sldMkLst>
      </pc:sldChg>
      <pc:sldChg chg="del">
        <pc:chgData name="Goncalves, Bruna S." userId="S::b.s.goncalves@spartans.nsu.edu::b85e1ac7-273e-4dae-b4ce-917026a21862" providerId="AD" clId="Web-{A816EA88-6FFB-420B-80A8-EC7BADFB8AEF}" dt="2020-09-25T18:35:04.059" v="59"/>
        <pc:sldMkLst>
          <pc:docMk/>
          <pc:sldMk cId="0" sldId="268"/>
        </pc:sldMkLst>
      </pc:sldChg>
      <pc:sldChg chg="addSp modSp">
        <pc:chgData name="Goncalves, Bruna S." userId="S::b.s.goncalves@spartans.nsu.edu::b85e1ac7-273e-4dae-b4ce-917026a21862" providerId="AD" clId="Web-{A816EA88-6FFB-420B-80A8-EC7BADFB8AEF}" dt="2020-09-25T18:41:45.222" v="106" actId="20577"/>
        <pc:sldMkLst>
          <pc:docMk/>
          <pc:sldMk cId="0" sldId="269"/>
        </pc:sldMkLst>
        <pc:spChg chg="add mod">
          <ac:chgData name="Goncalves, Bruna S." userId="S::b.s.goncalves@spartans.nsu.edu::b85e1ac7-273e-4dae-b4ce-917026a21862" providerId="AD" clId="Web-{A816EA88-6FFB-420B-80A8-EC7BADFB8AEF}" dt="2020-09-25T18:41:45.222" v="106" actId="20577"/>
          <ac:spMkLst>
            <pc:docMk/>
            <pc:sldMk cId="0" sldId="269"/>
            <ac:spMk id="2" creationId="{73C3B05E-B00D-42CC-9D4E-C0616F8E4567}"/>
          </ac:spMkLst>
        </pc:spChg>
        <pc:picChg chg="mod">
          <ac:chgData name="Goncalves, Bruna S." userId="S::b.s.goncalves@spartans.nsu.edu::b85e1ac7-273e-4dae-b4ce-917026a21862" providerId="AD" clId="Web-{A816EA88-6FFB-420B-80A8-EC7BADFB8AEF}" dt="2020-09-25T18:40:10.748" v="67" actId="14100"/>
          <ac:picMkLst>
            <pc:docMk/>
            <pc:sldMk cId="0" sldId="269"/>
            <ac:picMk id="187" creationId="{00000000-0000-0000-0000-000000000000}"/>
          </ac:picMkLst>
        </pc:picChg>
        <pc:picChg chg="mod">
          <ac:chgData name="Goncalves, Bruna S." userId="S::b.s.goncalves@spartans.nsu.edu::b85e1ac7-273e-4dae-b4ce-917026a21862" providerId="AD" clId="Web-{A816EA88-6FFB-420B-80A8-EC7BADFB8AEF}" dt="2020-09-25T18:40:17.577" v="69" actId="14100"/>
          <ac:picMkLst>
            <pc:docMk/>
            <pc:sldMk cId="0" sldId="269"/>
            <ac:picMk id="188" creationId="{00000000-0000-0000-0000-000000000000}"/>
          </ac:picMkLst>
        </pc:picChg>
      </pc:sldChg>
      <pc:sldChg chg="modSp">
        <pc:chgData name="Goncalves, Bruna S." userId="S::b.s.goncalves@spartans.nsu.edu::b85e1ac7-273e-4dae-b4ce-917026a21862" providerId="AD" clId="Web-{A816EA88-6FFB-420B-80A8-EC7BADFB8AEF}" dt="2020-09-25T18:42:26.146" v="145" actId="20577"/>
        <pc:sldMkLst>
          <pc:docMk/>
          <pc:sldMk cId="0" sldId="270"/>
        </pc:sldMkLst>
        <pc:spChg chg="mod">
          <ac:chgData name="Goncalves, Bruna S." userId="S::b.s.goncalves@spartans.nsu.edu::b85e1ac7-273e-4dae-b4ce-917026a21862" providerId="AD" clId="Web-{A816EA88-6FFB-420B-80A8-EC7BADFB8AEF}" dt="2020-09-25T18:42:26.146" v="145" actId="20577"/>
          <ac:spMkLst>
            <pc:docMk/>
            <pc:sldMk cId="0" sldId="270"/>
            <ac:spMk id="190" creationId="{00000000-0000-0000-0000-000000000000}"/>
          </ac:spMkLst>
        </pc:spChg>
      </pc:sldChg>
      <pc:sldChg chg="ord">
        <pc:chgData name="Goncalves, Bruna S." userId="S::b.s.goncalves@spartans.nsu.edu::b85e1ac7-273e-4dae-b4ce-917026a21862" providerId="AD" clId="Web-{A816EA88-6FFB-420B-80A8-EC7BADFB8AEF}" dt="2020-09-25T18:35:14.623" v="60"/>
        <pc:sldMkLst>
          <pc:docMk/>
          <pc:sldMk cId="0" sldId="271"/>
        </pc:sldMkLst>
      </pc:sldChg>
      <pc:sldChg chg="modSp ord">
        <pc:chgData name="Goncalves, Bruna S." userId="S::b.s.goncalves@spartans.nsu.edu::b85e1ac7-273e-4dae-b4ce-917026a21862" providerId="AD" clId="Web-{A816EA88-6FFB-420B-80A8-EC7BADFB8AEF}" dt="2020-09-25T18:36:00.313" v="62" actId="14100"/>
        <pc:sldMkLst>
          <pc:docMk/>
          <pc:sldMk cId="0" sldId="272"/>
        </pc:sldMkLst>
        <pc:picChg chg="mod">
          <ac:chgData name="Goncalves, Bruna S." userId="S::b.s.goncalves@spartans.nsu.edu::b85e1ac7-273e-4dae-b4ce-917026a21862" providerId="AD" clId="Web-{A816EA88-6FFB-420B-80A8-EC7BADFB8AEF}" dt="2020-09-25T18:36:00.313" v="62" actId="14100"/>
          <ac:picMkLst>
            <pc:docMk/>
            <pc:sldMk cId="0" sldId="272"/>
            <ac:picMk id="194" creationId="{00000000-0000-0000-0000-000000000000}"/>
          </ac:picMkLst>
        </pc:picChg>
      </pc:sldChg>
      <pc:sldChg chg="addSp modSp ord">
        <pc:chgData name="Goncalves, Bruna S." userId="S::b.s.goncalves@spartans.nsu.edu::b85e1ac7-273e-4dae-b4ce-917026a21862" providerId="AD" clId="Web-{A816EA88-6FFB-420B-80A8-EC7BADFB8AEF}" dt="2020-09-25T18:34:52.559" v="58"/>
        <pc:sldMkLst>
          <pc:docMk/>
          <pc:sldMk cId="0" sldId="273"/>
        </pc:sldMkLst>
        <pc:picChg chg="add mod modCrop">
          <ac:chgData name="Goncalves, Bruna S." userId="S::b.s.goncalves@spartans.nsu.edu::b85e1ac7-273e-4dae-b4ce-917026a21862" providerId="AD" clId="Web-{A816EA88-6FFB-420B-80A8-EC7BADFB8AEF}" dt="2020-09-25T18:18:59.038" v="34" actId="1076"/>
          <ac:picMkLst>
            <pc:docMk/>
            <pc:sldMk cId="0" sldId="273"/>
            <ac:picMk id="2" creationId="{7680FE93-8348-422B-AF38-A272EA29D392}"/>
          </ac:picMkLst>
        </pc:picChg>
        <pc:picChg chg="mod modCrop">
          <ac:chgData name="Goncalves, Bruna S." userId="S::b.s.goncalves@spartans.nsu.edu::b85e1ac7-273e-4dae-b4ce-917026a21862" providerId="AD" clId="Web-{A816EA88-6FFB-420B-80A8-EC7BADFB8AEF}" dt="2020-09-25T18:19:01.538" v="35" actId="1076"/>
          <ac:picMkLst>
            <pc:docMk/>
            <pc:sldMk cId="0" sldId="273"/>
            <ac:picMk id="202" creationId="{00000000-0000-0000-0000-000000000000}"/>
          </ac:picMkLst>
        </pc:picChg>
      </pc:sldChg>
      <pc:sldChg chg="delSp del">
        <pc:chgData name="Goncalves, Bruna S." userId="S::b.s.goncalves@spartans.nsu.edu::b85e1ac7-273e-4dae-b4ce-917026a21862" providerId="AD" clId="Web-{A816EA88-6FFB-420B-80A8-EC7BADFB8AEF}" dt="2020-09-25T18:17:05.219" v="13"/>
        <pc:sldMkLst>
          <pc:docMk/>
          <pc:sldMk cId="0" sldId="274"/>
        </pc:sldMkLst>
        <pc:picChg chg="del">
          <ac:chgData name="Goncalves, Bruna S." userId="S::b.s.goncalves@spartans.nsu.edu::b85e1ac7-273e-4dae-b4ce-917026a21862" providerId="AD" clId="Web-{A816EA88-6FFB-420B-80A8-EC7BADFB8AEF}" dt="2020-09-25T18:17:03.375" v="12"/>
          <ac:picMkLst>
            <pc:docMk/>
            <pc:sldMk cId="0" sldId="274"/>
            <ac:picMk id="204" creationId="{00000000-0000-0000-0000-000000000000}"/>
          </ac:picMkLst>
        </pc:picChg>
      </pc:sldChg>
      <pc:sldChg chg="modSp">
        <pc:chgData name="Goncalves, Bruna S." userId="S::b.s.goncalves@spartans.nsu.edu::b85e1ac7-273e-4dae-b4ce-917026a21862" providerId="AD" clId="Web-{A816EA88-6FFB-420B-80A8-EC7BADFB8AEF}" dt="2020-09-25T18:52:50.649" v="282" actId="20577"/>
        <pc:sldMkLst>
          <pc:docMk/>
          <pc:sldMk cId="0" sldId="275"/>
        </pc:sldMkLst>
        <pc:spChg chg="mod">
          <ac:chgData name="Goncalves, Bruna S." userId="S::b.s.goncalves@spartans.nsu.edu::b85e1ac7-273e-4dae-b4ce-917026a21862" providerId="AD" clId="Web-{A816EA88-6FFB-420B-80A8-EC7BADFB8AEF}" dt="2020-09-25T18:52:50.649" v="282" actId="20577"/>
          <ac:spMkLst>
            <pc:docMk/>
            <pc:sldMk cId="0" sldId="275"/>
            <ac:spMk id="207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A816EA88-6FFB-420B-80A8-EC7BADFB8AEF}" dt="2020-09-25T18:54:24.608" v="308" actId="14100"/>
        <pc:sldMkLst>
          <pc:docMk/>
          <pc:sldMk cId="0" sldId="276"/>
        </pc:sldMkLst>
        <pc:spChg chg="mod">
          <ac:chgData name="Goncalves, Bruna S." userId="S::b.s.goncalves@spartans.nsu.edu::b85e1ac7-273e-4dae-b4ce-917026a21862" providerId="AD" clId="Web-{A816EA88-6FFB-420B-80A8-EC7BADFB8AEF}" dt="2020-09-25T18:54:24.608" v="308" actId="14100"/>
          <ac:spMkLst>
            <pc:docMk/>
            <pc:sldMk cId="0" sldId="276"/>
            <ac:spMk id="210" creationId="{00000000-0000-0000-0000-000000000000}"/>
          </ac:spMkLst>
        </pc:spChg>
      </pc:sldChg>
      <pc:sldChg chg="del">
        <pc:chgData name="Goncalves, Bruna S." userId="S::b.s.goncalves@spartans.nsu.edu::b85e1ac7-273e-4dae-b4ce-917026a21862" providerId="AD" clId="Web-{A816EA88-6FFB-420B-80A8-EC7BADFB8AEF}" dt="2020-09-25T18:19:19.320" v="36"/>
        <pc:sldMkLst>
          <pc:docMk/>
          <pc:sldMk cId="0" sldId="277"/>
        </pc:sldMkLst>
      </pc:sldChg>
      <pc:sldChg chg="addSp delSp modSp">
        <pc:chgData name="Goncalves, Bruna S." userId="S::b.s.goncalves@spartans.nsu.edu::b85e1ac7-273e-4dae-b4ce-917026a21862" providerId="AD" clId="Web-{A816EA88-6FFB-420B-80A8-EC7BADFB8AEF}" dt="2020-09-25T18:15:59.215" v="9"/>
        <pc:sldMkLst>
          <pc:docMk/>
          <pc:sldMk cId="317658732" sldId="279"/>
        </pc:sldMkLst>
        <pc:picChg chg="add del">
          <ac:chgData name="Goncalves, Bruna S." userId="S::b.s.goncalves@spartans.nsu.edu::b85e1ac7-273e-4dae-b4ce-917026a21862" providerId="AD" clId="Web-{A816EA88-6FFB-420B-80A8-EC7BADFB8AEF}" dt="2020-09-25T18:15:59.215" v="9"/>
          <ac:picMkLst>
            <pc:docMk/>
            <pc:sldMk cId="317658732" sldId="279"/>
            <ac:picMk id="5" creationId="{C7F3B39B-D73E-465D-B09A-ACAED1E742D6}"/>
          </ac:picMkLst>
        </pc:picChg>
        <pc:picChg chg="add del mod">
          <ac:chgData name="Goncalves, Bruna S." userId="S::b.s.goncalves@spartans.nsu.edu::b85e1ac7-273e-4dae-b4ce-917026a21862" providerId="AD" clId="Web-{A816EA88-6FFB-420B-80A8-EC7BADFB8AEF}" dt="2020-09-25T18:15:58.168" v="8"/>
          <ac:picMkLst>
            <pc:docMk/>
            <pc:sldMk cId="317658732" sldId="279"/>
            <ac:picMk id="6" creationId="{A0CCEACA-2E5F-496B-8E1B-21740D995B5A}"/>
          </ac:picMkLst>
        </pc:picChg>
      </pc:sldChg>
      <pc:sldChg chg="del">
        <pc:chgData name="Goncalves, Bruna S." userId="S::b.s.goncalves@spartans.nsu.edu::b85e1ac7-273e-4dae-b4ce-917026a21862" providerId="AD" clId="Web-{A816EA88-6FFB-420B-80A8-EC7BADFB8AEF}" dt="2020-09-25T18:32:57.740" v="55"/>
        <pc:sldMkLst>
          <pc:docMk/>
          <pc:sldMk cId="3281905621" sldId="280"/>
        </pc:sldMkLst>
      </pc:sldChg>
    </pc:docChg>
  </pc:docChgLst>
  <pc:docChgLst>
    <pc:chgData name="Guo, Hongzhi" userId="S::hguo@nsu.edu::f54ca33e-9849-4587-9ea9-06a4edec4c1d" providerId="AD" clId="Web-{05D6E284-051F-4BA1-BBB6-229B08F330F9}"/>
    <pc:docChg chg="modSld">
      <pc:chgData name="Guo, Hongzhi" userId="S::hguo@nsu.edu::f54ca33e-9849-4587-9ea9-06a4edec4c1d" providerId="AD" clId="Web-{05D6E284-051F-4BA1-BBB6-229B08F330F9}" dt="2020-10-23T14:06:05.481" v="1" actId="1076"/>
      <pc:docMkLst>
        <pc:docMk/>
      </pc:docMkLst>
      <pc:sldChg chg="modSp">
        <pc:chgData name="Guo, Hongzhi" userId="S::hguo@nsu.edu::f54ca33e-9849-4587-9ea9-06a4edec4c1d" providerId="AD" clId="Web-{05D6E284-051F-4BA1-BBB6-229B08F330F9}" dt="2020-10-23T14:06:05.481" v="1" actId="1076"/>
        <pc:sldMkLst>
          <pc:docMk/>
          <pc:sldMk cId="0" sldId="269"/>
        </pc:sldMkLst>
        <pc:picChg chg="mod">
          <ac:chgData name="Guo, Hongzhi" userId="S::hguo@nsu.edu::f54ca33e-9849-4587-9ea9-06a4edec4c1d" providerId="AD" clId="Web-{05D6E284-051F-4BA1-BBB6-229B08F330F9}" dt="2020-10-23T14:06:05.481" v="1" actId="1076"/>
          <ac:picMkLst>
            <pc:docMk/>
            <pc:sldMk cId="0" sldId="269"/>
            <ac:picMk id="187" creationId="{00000000-0000-0000-0000-000000000000}"/>
          </ac:picMkLst>
        </pc:picChg>
      </pc:sldChg>
      <pc:sldChg chg="modSp">
        <pc:chgData name="Guo, Hongzhi" userId="S::hguo@nsu.edu::f54ca33e-9849-4587-9ea9-06a4edec4c1d" providerId="AD" clId="Web-{05D6E284-051F-4BA1-BBB6-229B08F330F9}" dt="2020-10-23T14:01:01.489" v="0" actId="1076"/>
        <pc:sldMkLst>
          <pc:docMk/>
          <pc:sldMk cId="1738634008" sldId="282"/>
        </pc:sldMkLst>
        <pc:picChg chg="mod">
          <ac:chgData name="Guo, Hongzhi" userId="S::hguo@nsu.edu::f54ca33e-9849-4587-9ea9-06a4edec4c1d" providerId="AD" clId="Web-{05D6E284-051F-4BA1-BBB6-229B08F330F9}" dt="2020-10-23T14:01:01.489" v="0" actId="1076"/>
          <ac:picMkLst>
            <pc:docMk/>
            <pc:sldMk cId="1738634008" sldId="282"/>
            <ac:picMk id="2" creationId="{E7D2A60F-EB42-441A-8790-F4EE9B04B2C6}"/>
          </ac:picMkLst>
        </pc:picChg>
      </pc:sldChg>
    </pc:docChg>
  </pc:docChgLst>
  <pc:docChgLst>
    <pc:chgData name="Goncalves, Bruna S." userId="S::b.s.goncalves@spartans.nsu.edu::b85e1ac7-273e-4dae-b4ce-917026a21862" providerId="AD" clId="Web-{680D88D5-BC95-42E4-ACC3-1BDBD44C79E1}"/>
    <pc:docChg chg="addSld delSld">
      <pc:chgData name="Goncalves, Bruna S." userId="S::b.s.goncalves@spartans.nsu.edu::b85e1ac7-273e-4dae-b4ce-917026a21862" providerId="AD" clId="Web-{680D88D5-BC95-42E4-ACC3-1BDBD44C79E1}" dt="2020-10-09T20:59:33.198" v="1"/>
      <pc:docMkLst>
        <pc:docMk/>
      </pc:docMkLst>
      <pc:sldChg chg="new del">
        <pc:chgData name="Goncalves, Bruna S." userId="S::b.s.goncalves@spartans.nsu.edu::b85e1ac7-273e-4dae-b4ce-917026a21862" providerId="AD" clId="Web-{680D88D5-BC95-42E4-ACC3-1BDBD44C79E1}" dt="2020-10-09T20:59:33.198" v="1"/>
        <pc:sldMkLst>
          <pc:docMk/>
          <pc:sldMk cId="3326062589" sldId="290"/>
        </pc:sldMkLst>
      </pc:sldChg>
    </pc:docChg>
  </pc:docChgLst>
  <pc:docChgLst>
    <pc:chgData name="Goncalves, Bruna S." userId="S::b.s.goncalves@spartans.nsu.edu::b85e1ac7-273e-4dae-b4ce-917026a21862" providerId="AD" clId="Web-{1EFAE8D9-8958-477F-986C-18F9B37CF9E0}"/>
    <pc:docChg chg="delSld modSld">
      <pc:chgData name="Goncalves, Bruna S." userId="S::b.s.goncalves@spartans.nsu.edu::b85e1ac7-273e-4dae-b4ce-917026a21862" providerId="AD" clId="Web-{1EFAE8D9-8958-477F-986C-18F9B37CF9E0}" dt="2020-11-13T21:41:23.622" v="468" actId="20577"/>
      <pc:docMkLst>
        <pc:docMk/>
      </pc:docMkLst>
      <pc:sldChg chg="modSp">
        <pc:chgData name="Goncalves, Bruna S." userId="S::b.s.goncalves@spartans.nsu.edu::b85e1ac7-273e-4dae-b4ce-917026a21862" providerId="AD" clId="Web-{1EFAE8D9-8958-477F-986C-18F9B37CF9E0}" dt="2020-11-13T20:46:09.408" v="4" actId="20577"/>
        <pc:sldMkLst>
          <pc:docMk/>
          <pc:sldMk cId="0" sldId="262"/>
        </pc:sldMkLst>
        <pc:graphicFrameChg chg="modGraphic">
          <ac:chgData name="Goncalves, Bruna S." userId="S::b.s.goncalves@spartans.nsu.edu::b85e1ac7-273e-4dae-b4ce-917026a21862" providerId="AD" clId="Web-{1EFAE8D9-8958-477F-986C-18F9B37CF9E0}" dt="2020-11-13T20:46:09.408" v="4" actId="20577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  <pc:sldChg chg="modSp">
        <pc:chgData name="Goncalves, Bruna S." userId="S::b.s.goncalves@spartans.nsu.edu::b85e1ac7-273e-4dae-b4ce-917026a21862" providerId="AD" clId="Web-{1EFAE8D9-8958-477F-986C-18F9B37CF9E0}" dt="2020-11-13T21:14:46.246" v="195" actId="1076"/>
        <pc:sldMkLst>
          <pc:docMk/>
          <pc:sldMk cId="0" sldId="278"/>
        </pc:sldMkLst>
        <pc:spChg chg="mod">
          <ac:chgData name="Goncalves, Bruna S." userId="S::b.s.goncalves@spartans.nsu.edu::b85e1ac7-273e-4dae-b4ce-917026a21862" providerId="AD" clId="Web-{1EFAE8D9-8958-477F-986C-18F9B37CF9E0}" dt="2020-11-13T21:14:46.246" v="195" actId="1076"/>
          <ac:spMkLst>
            <pc:docMk/>
            <pc:sldMk cId="0" sldId="278"/>
            <ac:spMk id="2" creationId="{69298C6B-3ED5-4A5B-8CBB-94CCF46BE7FD}"/>
          </ac:spMkLst>
        </pc:spChg>
      </pc:sldChg>
      <pc:sldChg chg="modSp">
        <pc:chgData name="Goncalves, Bruna S." userId="S::b.s.goncalves@spartans.nsu.edu::b85e1ac7-273e-4dae-b4ce-917026a21862" providerId="AD" clId="Web-{1EFAE8D9-8958-477F-986C-18F9B37CF9E0}" dt="2020-11-13T21:14:00.727" v="175" actId="20577"/>
        <pc:sldMkLst>
          <pc:docMk/>
          <pc:sldMk cId="1738634008" sldId="282"/>
        </pc:sldMkLst>
        <pc:spChg chg="mod">
          <ac:chgData name="Goncalves, Bruna S." userId="S::b.s.goncalves@spartans.nsu.edu::b85e1ac7-273e-4dae-b4ce-917026a21862" providerId="AD" clId="Web-{1EFAE8D9-8958-477F-986C-18F9B37CF9E0}" dt="2020-11-13T21:14:00.727" v="175" actId="20577"/>
          <ac:spMkLst>
            <pc:docMk/>
            <pc:sldMk cId="1738634008" sldId="282"/>
            <ac:spMk id="3" creationId="{2C821143-C319-4AD2-9C4E-E35FC997B554}"/>
          </ac:spMkLst>
        </pc:spChg>
      </pc:sldChg>
      <pc:sldChg chg="addSp delSp modSp">
        <pc:chgData name="Goncalves, Bruna S." userId="S::b.s.goncalves@spartans.nsu.edu::b85e1ac7-273e-4dae-b4ce-917026a21862" providerId="AD" clId="Web-{1EFAE8D9-8958-477F-986C-18F9B37CF9E0}" dt="2020-11-13T20:48:40.623" v="22" actId="1076"/>
        <pc:sldMkLst>
          <pc:docMk/>
          <pc:sldMk cId="490640441" sldId="285"/>
        </pc:sldMkLst>
        <pc:picChg chg="add mod">
          <ac:chgData name="Goncalves, Bruna S." userId="S::b.s.goncalves@spartans.nsu.edu::b85e1ac7-273e-4dae-b4ce-917026a21862" providerId="AD" clId="Web-{1EFAE8D9-8958-477F-986C-18F9B37CF9E0}" dt="2020-11-13T20:47:55.025" v="11" actId="1076"/>
          <ac:picMkLst>
            <pc:docMk/>
            <pc:sldMk cId="490640441" sldId="285"/>
            <ac:picMk id="4" creationId="{0DEF540B-C11C-4A1B-B7ED-F78FC0278238}"/>
          </ac:picMkLst>
        </pc:picChg>
        <pc:picChg chg="add mod modCrop">
          <ac:chgData name="Goncalves, Bruna S." userId="S::b.s.goncalves@spartans.nsu.edu::b85e1ac7-273e-4dae-b4ce-917026a21862" providerId="AD" clId="Web-{1EFAE8D9-8958-477F-986C-18F9B37CF9E0}" dt="2020-11-13T20:48:40.623" v="22" actId="1076"/>
          <ac:picMkLst>
            <pc:docMk/>
            <pc:sldMk cId="490640441" sldId="285"/>
            <ac:picMk id="5" creationId="{F7B96BFC-B652-41C8-B013-5E978DB71356}"/>
          </ac:picMkLst>
        </pc:picChg>
        <pc:picChg chg="del">
          <ac:chgData name="Goncalves, Bruna S." userId="S::b.s.goncalves@spartans.nsu.edu::b85e1ac7-273e-4dae-b4ce-917026a21862" providerId="AD" clId="Web-{1EFAE8D9-8958-477F-986C-18F9B37CF9E0}" dt="2020-11-13T20:48:28.653" v="19"/>
          <ac:picMkLst>
            <pc:docMk/>
            <pc:sldMk cId="490640441" sldId="285"/>
            <ac:picMk id="17" creationId="{E0C67D1A-CA01-4BBB-BD6F-57BAEFCE73A9}"/>
          </ac:picMkLst>
        </pc:picChg>
      </pc:sldChg>
      <pc:sldChg chg="modSp">
        <pc:chgData name="Goncalves, Bruna S." userId="S::b.s.goncalves@spartans.nsu.edu::b85e1ac7-273e-4dae-b4ce-917026a21862" providerId="AD" clId="Web-{1EFAE8D9-8958-477F-986C-18F9B37CF9E0}" dt="2020-11-13T21:14:15.759" v="184" actId="20577"/>
        <pc:sldMkLst>
          <pc:docMk/>
          <pc:sldMk cId="3043921184" sldId="289"/>
        </pc:sldMkLst>
        <pc:spChg chg="mod">
          <ac:chgData name="Goncalves, Bruna S." userId="S::b.s.goncalves@spartans.nsu.edu::b85e1ac7-273e-4dae-b4ce-917026a21862" providerId="AD" clId="Web-{1EFAE8D9-8958-477F-986C-18F9B37CF9E0}" dt="2020-11-13T21:14:15.759" v="184" actId="20577"/>
          <ac:spMkLst>
            <pc:docMk/>
            <pc:sldMk cId="3043921184" sldId="289"/>
            <ac:spMk id="5" creationId="{BD408CE6-A144-4AFC-97EC-F3B8B8AE80E3}"/>
          </ac:spMkLst>
        </pc:spChg>
      </pc:sldChg>
      <pc:sldChg chg="addSp delSp modSp">
        <pc:chgData name="Goncalves, Bruna S." userId="S::b.s.goncalves@spartans.nsu.edu::b85e1ac7-273e-4dae-b4ce-917026a21862" providerId="AD" clId="Web-{1EFAE8D9-8958-477F-986C-18F9B37CF9E0}" dt="2020-11-13T21:13:23.974" v="174" actId="1076"/>
        <pc:sldMkLst>
          <pc:docMk/>
          <pc:sldMk cId="1888811622" sldId="296"/>
        </pc:sldMkLst>
        <pc:spChg chg="add del mod">
          <ac:chgData name="Goncalves, Bruna S." userId="S::b.s.goncalves@spartans.nsu.edu::b85e1ac7-273e-4dae-b4ce-917026a21862" providerId="AD" clId="Web-{1EFAE8D9-8958-477F-986C-18F9B37CF9E0}" dt="2020-11-13T21:12:57.628" v="169"/>
          <ac:spMkLst>
            <pc:docMk/>
            <pc:sldMk cId="1888811622" sldId="296"/>
            <ac:spMk id="5" creationId="{29653344-B4F4-438D-9D5D-2D0C64A9C1D6}"/>
          </ac:spMkLst>
        </pc:spChg>
        <pc:spChg chg="add del mod">
          <ac:chgData name="Goncalves, Bruna S." userId="S::b.s.goncalves@spartans.nsu.edu::b85e1ac7-273e-4dae-b4ce-917026a21862" providerId="AD" clId="Web-{1EFAE8D9-8958-477F-986C-18F9B37CF9E0}" dt="2020-11-13T21:12:55.769" v="168"/>
          <ac:spMkLst>
            <pc:docMk/>
            <pc:sldMk cId="1888811622" sldId="296"/>
            <ac:spMk id="8" creationId="{5AC49105-E38D-4C10-9A06-273F4F6B50F1}"/>
          </ac:spMkLst>
        </pc:spChg>
        <pc:picChg chg="del mod modCrop">
          <ac:chgData name="Goncalves, Bruna S." userId="S::b.s.goncalves@spartans.nsu.edu::b85e1ac7-273e-4dae-b4ce-917026a21862" providerId="AD" clId="Web-{1EFAE8D9-8958-477F-986C-18F9B37CF9E0}" dt="2020-11-13T21:12:54.362" v="167"/>
          <ac:picMkLst>
            <pc:docMk/>
            <pc:sldMk cId="1888811622" sldId="296"/>
            <ac:picMk id="3" creationId="{05D382CF-96CB-4D0D-9C13-C22DA93AC213}"/>
          </ac:picMkLst>
        </pc:picChg>
        <pc:picChg chg="add del mod">
          <ac:chgData name="Goncalves, Bruna S." userId="S::b.s.goncalves@spartans.nsu.edu::b85e1ac7-273e-4dae-b4ce-917026a21862" providerId="AD" clId="Web-{1EFAE8D9-8958-477F-986C-18F9B37CF9E0}" dt="2020-11-13T21:03:47.007" v="136"/>
          <ac:picMkLst>
            <pc:docMk/>
            <pc:sldMk cId="1888811622" sldId="296"/>
            <ac:picMk id="6" creationId="{E5ADBAAC-8398-4FAA-85EE-6229649BFEF2}"/>
          </ac:picMkLst>
        </pc:picChg>
        <pc:picChg chg="add del mod">
          <ac:chgData name="Goncalves, Bruna S." userId="S::b.s.goncalves@spartans.nsu.edu::b85e1ac7-273e-4dae-b4ce-917026a21862" providerId="AD" clId="Web-{1EFAE8D9-8958-477F-986C-18F9B37CF9E0}" dt="2020-11-13T21:03:55.054" v="138"/>
          <ac:picMkLst>
            <pc:docMk/>
            <pc:sldMk cId="1888811622" sldId="296"/>
            <ac:picMk id="7" creationId="{825B9B70-9A0B-4C36-9F9F-EE9F0A5EE341}"/>
          </ac:picMkLst>
        </pc:picChg>
        <pc:picChg chg="add mod">
          <ac:chgData name="Goncalves, Bruna S." userId="S::b.s.goncalves@spartans.nsu.edu::b85e1ac7-273e-4dae-b4ce-917026a21862" providerId="AD" clId="Web-{1EFAE8D9-8958-477F-986C-18F9B37CF9E0}" dt="2020-11-13T21:13:23.974" v="174" actId="1076"/>
          <ac:picMkLst>
            <pc:docMk/>
            <pc:sldMk cId="1888811622" sldId="296"/>
            <ac:picMk id="9" creationId="{EBD8C4C0-824B-4692-A3C3-A7A9A2C7FBBB}"/>
          </ac:picMkLst>
        </pc:picChg>
      </pc:sldChg>
      <pc:sldChg chg="delSp modSp">
        <pc:chgData name="Goncalves, Bruna S." userId="S::b.s.goncalves@spartans.nsu.edu::b85e1ac7-273e-4dae-b4ce-917026a21862" providerId="AD" clId="Web-{1EFAE8D9-8958-477F-986C-18F9B37CF9E0}" dt="2020-11-13T21:41:23.622" v="467" actId="20577"/>
        <pc:sldMkLst>
          <pc:docMk/>
          <pc:sldMk cId="640540487" sldId="298"/>
        </pc:sldMkLst>
        <pc:spChg chg="del mod">
          <ac:chgData name="Goncalves, Bruna S." userId="S::b.s.goncalves@spartans.nsu.edu::b85e1ac7-273e-4dae-b4ce-917026a21862" providerId="AD" clId="Web-{1EFAE8D9-8958-477F-986C-18F9B37CF9E0}" dt="2020-11-13T21:26:41.537" v="207"/>
          <ac:spMkLst>
            <pc:docMk/>
            <pc:sldMk cId="640540487" sldId="298"/>
            <ac:spMk id="2" creationId="{3C9DF17E-97FE-4F8E-A4E4-1A1E0EA3B64A}"/>
          </ac:spMkLst>
        </pc:spChg>
        <pc:spChg chg="mod">
          <ac:chgData name="Goncalves, Bruna S." userId="S::b.s.goncalves@spartans.nsu.edu::b85e1ac7-273e-4dae-b4ce-917026a21862" providerId="AD" clId="Web-{1EFAE8D9-8958-477F-986C-18F9B37CF9E0}" dt="2020-11-13T21:40:09.398" v="271" actId="20577"/>
          <ac:spMkLst>
            <pc:docMk/>
            <pc:sldMk cId="640540487" sldId="298"/>
            <ac:spMk id="9" creationId="{D685F783-794E-4A55-84A2-9BBB369C5ABA}"/>
          </ac:spMkLst>
        </pc:spChg>
        <pc:spChg chg="mod">
          <ac:chgData name="Goncalves, Bruna S." userId="S::b.s.goncalves@spartans.nsu.edu::b85e1ac7-273e-4dae-b4ce-917026a21862" providerId="AD" clId="Web-{1EFAE8D9-8958-477F-986C-18F9B37CF9E0}" dt="2020-11-13T21:41:23.622" v="467" actId="20577"/>
          <ac:spMkLst>
            <pc:docMk/>
            <pc:sldMk cId="640540487" sldId="298"/>
            <ac:spMk id="10" creationId="{39EDF0AC-51ED-41D7-8CFA-72E8DB3D1A9C}"/>
          </ac:spMkLst>
        </pc:spChg>
        <pc:graphicFrameChg chg="mod modGraphic">
          <ac:chgData name="Goncalves, Bruna S." userId="S::b.s.goncalves@spartans.nsu.edu::b85e1ac7-273e-4dae-b4ce-917026a21862" providerId="AD" clId="Web-{1EFAE8D9-8958-477F-986C-18F9B37CF9E0}" dt="2020-11-13T21:28:32.233" v="209"/>
          <ac:graphicFrameMkLst>
            <pc:docMk/>
            <pc:sldMk cId="640540487" sldId="298"/>
            <ac:graphicFrameMk id="8" creationId="{50B553E9-15F4-4A9E-835E-D366BA1ACADA}"/>
          </ac:graphicFrameMkLst>
        </pc:graphicFrameChg>
      </pc:sldChg>
      <pc:sldChg chg="del">
        <pc:chgData name="Goncalves, Bruna S." userId="S::b.s.goncalves@spartans.nsu.edu::b85e1ac7-273e-4dae-b4ce-917026a21862" providerId="AD" clId="Web-{1EFAE8D9-8958-477F-986C-18F9B37CF9E0}" dt="2020-11-13T21:05:28.686" v="152"/>
        <pc:sldMkLst>
          <pc:docMk/>
          <pc:sldMk cId="1212931448" sldId="299"/>
        </pc:sldMkLst>
      </pc:sldChg>
      <pc:sldChg chg="modSp">
        <pc:chgData name="Goncalves, Bruna S." userId="S::b.s.goncalves@spartans.nsu.edu::b85e1ac7-273e-4dae-b4ce-917026a21862" providerId="AD" clId="Web-{1EFAE8D9-8958-477F-986C-18F9B37CF9E0}" dt="2020-11-13T21:14:28.948" v="189" actId="20577"/>
        <pc:sldMkLst>
          <pc:docMk/>
          <pc:sldMk cId="2546256246" sldId="305"/>
        </pc:sldMkLst>
        <pc:spChg chg="mod">
          <ac:chgData name="Goncalves, Bruna S." userId="S::b.s.goncalves@spartans.nsu.edu::b85e1ac7-273e-4dae-b4ce-917026a21862" providerId="AD" clId="Web-{1EFAE8D9-8958-477F-986C-18F9B37CF9E0}" dt="2020-11-13T21:14:28.948" v="189" actId="20577"/>
          <ac:spMkLst>
            <pc:docMk/>
            <pc:sldMk cId="2546256246" sldId="305"/>
            <ac:spMk id="3" creationId="{7F57728C-2AF4-4D07-97E0-7BF16461B4A2}"/>
          </ac:spMkLst>
        </pc:spChg>
        <pc:spChg chg="mod">
          <ac:chgData name="Goncalves, Bruna S." userId="S::b.s.goncalves@spartans.nsu.edu::b85e1ac7-273e-4dae-b4ce-917026a21862" providerId="AD" clId="Web-{1EFAE8D9-8958-477F-986C-18F9B37CF9E0}" dt="2020-11-13T20:46:22.159" v="6" actId="20577"/>
          <ac:spMkLst>
            <pc:docMk/>
            <pc:sldMk cId="2546256246" sldId="305"/>
            <ac:spMk id="57" creationId="{8C9CE3BF-3473-4865-A69B-BD9AF737DD7E}"/>
          </ac:spMkLst>
        </pc:spChg>
      </pc:sldChg>
      <pc:sldChg chg="modSp">
        <pc:chgData name="Goncalves, Bruna S." userId="S::b.s.goncalves@spartans.nsu.edu::b85e1ac7-273e-4dae-b4ce-917026a21862" providerId="AD" clId="Web-{1EFAE8D9-8958-477F-986C-18F9B37CF9E0}" dt="2020-11-13T21:14:35.433" v="193" actId="20577"/>
        <pc:sldMkLst>
          <pc:docMk/>
          <pc:sldMk cId="3871581231" sldId="307"/>
        </pc:sldMkLst>
        <pc:spChg chg="mod">
          <ac:chgData name="Goncalves, Bruna S." userId="S::b.s.goncalves@spartans.nsu.edu::b85e1ac7-273e-4dae-b4ce-917026a21862" providerId="AD" clId="Web-{1EFAE8D9-8958-477F-986C-18F9B37CF9E0}" dt="2020-11-13T21:14:35.433" v="193" actId="20577"/>
          <ac:spMkLst>
            <pc:docMk/>
            <pc:sldMk cId="3871581231" sldId="307"/>
            <ac:spMk id="3" creationId="{7F57728C-2AF4-4D07-97E0-7BF16461B4A2}"/>
          </ac:spMkLst>
        </pc:spChg>
      </pc:sldChg>
      <pc:sldChg chg="addSp delSp modSp mod setBg">
        <pc:chgData name="Goncalves, Bruna S." userId="S::b.s.goncalves@spartans.nsu.edu::b85e1ac7-273e-4dae-b4ce-917026a21862" providerId="AD" clId="Web-{1EFAE8D9-8958-477F-986C-18F9B37CF9E0}" dt="2020-11-13T21:21:13.245" v="205"/>
        <pc:sldMkLst>
          <pc:docMk/>
          <pc:sldMk cId="2939217458" sldId="308"/>
        </pc:sldMkLst>
        <pc:spChg chg="mod">
          <ac:chgData name="Goncalves, Bruna S." userId="S::b.s.goncalves@spartans.nsu.edu::b85e1ac7-273e-4dae-b4ce-917026a21862" providerId="AD" clId="Web-{1EFAE8D9-8958-477F-986C-18F9B37CF9E0}" dt="2020-11-13T21:00:12.005" v="97" actId="14100"/>
          <ac:spMkLst>
            <pc:docMk/>
            <pc:sldMk cId="2939217458" sldId="308"/>
            <ac:spMk id="2" creationId="{15B6FC1A-5A6E-44EF-9F40-22F751F18B85}"/>
          </ac:spMkLst>
        </pc:spChg>
        <pc:spChg chg="mod">
          <ac:chgData name="Goncalves, Bruna S." userId="S::b.s.goncalves@spartans.nsu.edu::b85e1ac7-273e-4dae-b4ce-917026a21862" providerId="AD" clId="Web-{1EFAE8D9-8958-477F-986C-18F9B37CF9E0}" dt="2020-11-13T21:00:37.460" v="112" actId="20577"/>
          <ac:spMkLst>
            <pc:docMk/>
            <pc:sldMk cId="2939217458" sldId="308"/>
            <ac:spMk id="5" creationId="{08CFECCC-333A-4CE4-9F49-B71CD804048A}"/>
          </ac:spMkLst>
        </pc:spChg>
        <pc:spChg chg="del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11" creationId="{5D5E0904-721C-4D68-9EB8-1C9752E329A7}"/>
          </ac:spMkLst>
        </pc:spChg>
        <pc:spChg chg="del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13" creationId="{B298ECBA-3258-45DF-8FD4-7581736BCCBC}"/>
          </ac:spMkLst>
        </pc:spChg>
        <pc:spChg chg="del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15" creationId="{B62BF453-BD82-4B90-9FE7-51703133806E}"/>
          </ac:spMkLst>
        </pc:spChg>
        <pc:spChg chg="del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17" creationId="{072366D3-9B5C-42E1-9906-77FF6BB55EAB}"/>
          </ac:spMkLst>
        </pc:spChg>
        <pc:spChg chg="del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19" creationId="{121F5E60-4E89-4B16-A245-12BD9935998D}"/>
          </ac:spMkLst>
        </pc:spChg>
        <pc:spChg chg="add del mod">
          <ac:chgData name="Goncalves, Bruna S." userId="S::b.s.goncalves@spartans.nsu.edu::b85e1ac7-273e-4dae-b4ce-917026a21862" providerId="AD" clId="Web-{1EFAE8D9-8958-477F-986C-18F9B37CF9E0}" dt="2020-11-13T20:57:35.071" v="35"/>
          <ac:spMkLst>
            <pc:docMk/>
            <pc:sldMk cId="2939217458" sldId="308"/>
            <ac:spMk id="23" creationId="{6AC5BE3B-E779-484C-8D4D-947CE4415C6F}"/>
          </ac:spMkLst>
        </pc:spChg>
        <pc:spChg chg="add mod">
          <ac:chgData name="Goncalves, Bruna S." userId="S::b.s.goncalves@spartans.nsu.edu::b85e1ac7-273e-4dae-b4ce-917026a21862" providerId="AD" clId="Web-{1EFAE8D9-8958-477F-986C-18F9B37CF9E0}" dt="2020-11-13T21:00:43.977" v="114" actId="20577"/>
          <ac:spMkLst>
            <pc:docMk/>
            <pc:sldMk cId="2939217458" sldId="308"/>
            <ac:spMk id="25" creationId="{0B2B6A43-7C59-4ED6-BE4F-B850DC2783E7}"/>
          </ac:spMkLst>
        </pc:spChg>
        <pc:spChg chg="add">
          <ac:chgData name="Goncalves, Bruna S." userId="S::b.s.goncalves@spartans.nsu.edu::b85e1ac7-273e-4dae-b4ce-917026a21862" providerId="AD" clId="Web-{1EFAE8D9-8958-477F-986C-18F9B37CF9E0}" dt="2020-11-13T20:57:43.040" v="37"/>
          <ac:spMkLst>
            <pc:docMk/>
            <pc:sldMk cId="2939217458" sldId="308"/>
            <ac:spMk id="29" creationId="{5D5E0904-721C-4D68-9EB8-1C9752E329A7}"/>
          </ac:spMkLst>
        </pc:spChg>
        <pc:picChg chg="del mod">
          <ac:chgData name="Goncalves, Bruna S." userId="S::b.s.goncalves@spartans.nsu.edu::b85e1ac7-273e-4dae-b4ce-917026a21862" providerId="AD" clId="Web-{1EFAE8D9-8958-477F-986C-18F9B37CF9E0}" dt="2020-11-13T20:57:16.476" v="34"/>
          <ac:picMkLst>
            <pc:docMk/>
            <pc:sldMk cId="2939217458" sldId="308"/>
            <ac:picMk id="6" creationId="{0686C008-B52F-439B-8FEF-4B65E8C34027}"/>
          </ac:picMkLst>
        </pc:picChg>
        <pc:picChg chg="add mod ord">
          <ac:chgData name="Goncalves, Bruna S." userId="S::b.s.goncalves@spartans.nsu.edu::b85e1ac7-273e-4dae-b4ce-917026a21862" providerId="AD" clId="Web-{1EFAE8D9-8958-477F-986C-18F9B37CF9E0}" dt="2020-11-13T21:00:05.317" v="94" actId="1076"/>
          <ac:picMkLst>
            <pc:docMk/>
            <pc:sldMk cId="2939217458" sldId="308"/>
            <ac:picMk id="24" creationId="{1794071C-BFFC-4F46-98E8-0781EE1C7A74}"/>
          </ac:picMkLst>
        </pc:picChg>
        <pc:picChg chg="add del mod">
          <ac:chgData name="Goncalves, Bruna S." userId="S::b.s.goncalves@spartans.nsu.edu::b85e1ac7-273e-4dae-b4ce-917026a21862" providerId="AD" clId="Web-{1EFAE8D9-8958-477F-986C-18F9B37CF9E0}" dt="2020-11-13T21:21:13.245" v="205"/>
          <ac:picMkLst>
            <pc:docMk/>
            <pc:sldMk cId="2939217458" sldId="308"/>
            <ac:picMk id="26" creationId="{D975FF1F-2285-44BB-A2D1-AC176633B99F}"/>
          </ac:picMkLst>
        </pc:picChg>
        <pc:inkChg chg="del">
          <ac:chgData name="Goncalves, Bruna S." userId="S::b.s.goncalves@spartans.nsu.edu::b85e1ac7-273e-4dae-b4ce-917026a21862" providerId="AD" clId="Web-{1EFAE8D9-8958-477F-986C-18F9B37CF9E0}" dt="2020-11-13T20:57:51.072" v="39"/>
          <ac:inkMkLst>
            <pc:docMk/>
            <pc:sldMk cId="2939217458" sldId="308"/>
            <ac:inkMk id="4" creationId="{F58A90BC-5785-4D4C-94A2-D5C99322983F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8:52.733" v="25"/>
          <ac:inkMkLst>
            <pc:docMk/>
            <pc:sldMk cId="2939217458" sldId="308"/>
            <ac:inkMk id="7" creationId="{AD58E867-7023-4FB5-BAD3-895C2F2DB392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8:50.530" v="24"/>
          <ac:inkMkLst>
            <pc:docMk/>
            <pc:sldMk cId="2939217458" sldId="308"/>
            <ac:inkMk id="8" creationId="{1385B3EC-B432-4977-8AF7-3C9769C519CB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8:48.358" v="23"/>
          <ac:inkMkLst>
            <pc:docMk/>
            <pc:sldMk cId="2939217458" sldId="308"/>
            <ac:inkMk id="9" creationId="{DA5A8F4B-1FC1-4084-AA09-D02A756C86EB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8:54.046" v="26"/>
          <ac:inkMkLst>
            <pc:docMk/>
            <pc:sldMk cId="2939217458" sldId="308"/>
            <ac:inkMk id="10" creationId="{BFEC8AF1-EC68-44CF-B6FE-AB3798C434B9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9:01.062" v="32"/>
          <ac:inkMkLst>
            <pc:docMk/>
            <pc:sldMk cId="2939217458" sldId="308"/>
            <ac:inkMk id="12" creationId="{B9A2A645-6B35-4CFC-B76A-44C9D0E4F96A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9:01.062" v="31"/>
          <ac:inkMkLst>
            <pc:docMk/>
            <pc:sldMk cId="2939217458" sldId="308"/>
            <ac:inkMk id="14" creationId="{71254AA3-A32E-47A0-8A14-A0DECBB5E86D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9:01.062" v="30"/>
          <ac:inkMkLst>
            <pc:docMk/>
            <pc:sldMk cId="2939217458" sldId="308"/>
            <ac:inkMk id="16" creationId="{FA557153-7812-41EF-8C39-FD7F6FBAE033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9:01.062" v="29"/>
          <ac:inkMkLst>
            <pc:docMk/>
            <pc:sldMk cId="2939217458" sldId="308"/>
            <ac:inkMk id="18" creationId="{67D8F321-2804-4F19-8CE7-E0521E4379DC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48:55.780" v="27"/>
          <ac:inkMkLst>
            <pc:docMk/>
            <pc:sldMk cId="2939217458" sldId="308"/>
            <ac:inkMk id="20" creationId="{A4C91329-3086-470F-BA68-AF86DD930599}"/>
          </ac:inkMkLst>
        </pc:inkChg>
        <pc:inkChg chg="del">
          <ac:chgData name="Goncalves, Bruna S." userId="S::b.s.goncalves@spartans.nsu.edu::b85e1ac7-273e-4dae-b4ce-917026a21862" providerId="AD" clId="Web-{1EFAE8D9-8958-477F-986C-18F9B37CF9E0}" dt="2020-11-13T20:57:48.666" v="38"/>
          <ac:inkMkLst>
            <pc:docMk/>
            <pc:sldMk cId="2939217458" sldId="308"/>
            <ac:inkMk id="21" creationId="{5B9B1C19-8B9B-4463-AA9D-21736CB64308}"/>
          </ac:inkMkLst>
        </pc:inkChg>
      </pc:sldChg>
      <pc:sldChg chg="modSp">
        <pc:chgData name="Goncalves, Bruna S." userId="S::b.s.goncalves@spartans.nsu.edu::b85e1ac7-273e-4dae-b4ce-917026a21862" providerId="AD" clId="Web-{1EFAE8D9-8958-477F-986C-18F9B37CF9E0}" dt="2020-11-13T21:15:02.888" v="198" actId="20577"/>
        <pc:sldMkLst>
          <pc:docMk/>
          <pc:sldMk cId="2773882401" sldId="309"/>
        </pc:sldMkLst>
        <pc:spChg chg="mod">
          <ac:chgData name="Goncalves, Bruna S." userId="S::b.s.goncalves@spartans.nsu.edu::b85e1ac7-273e-4dae-b4ce-917026a21862" providerId="AD" clId="Web-{1EFAE8D9-8958-477F-986C-18F9B37CF9E0}" dt="2020-11-13T21:15:02.888" v="198" actId="20577"/>
          <ac:spMkLst>
            <pc:docMk/>
            <pc:sldMk cId="2773882401" sldId="309"/>
            <ac:spMk id="4" creationId="{D5305C66-6D51-4802-A849-7CF50DC4AC2C}"/>
          </ac:spMkLst>
        </pc:spChg>
      </pc:sldChg>
    </pc:docChg>
  </pc:docChgLst>
  <pc:docChgLst>
    <pc:chgData name="Goncalves, Bruna S." userId="S::b.s.goncalves@spartans.nsu.edu::b85e1ac7-273e-4dae-b4ce-917026a21862" providerId="AD" clId="Web-{4C536F48-0B3D-417E-8C0D-09F07AE01FD4}"/>
    <pc:docChg chg="addSld delSld modSld sldOrd">
      <pc:chgData name="Goncalves, Bruna S." userId="S::b.s.goncalves@spartans.nsu.edu::b85e1ac7-273e-4dae-b4ce-917026a21862" providerId="AD" clId="Web-{4C536F48-0B3D-417E-8C0D-09F07AE01FD4}" dt="2020-10-23T14:57:11.051" v="190"/>
      <pc:docMkLst>
        <pc:docMk/>
      </pc:docMkLst>
      <pc:sldChg chg="modSp">
        <pc:chgData name="Goncalves, Bruna S." userId="S::b.s.goncalves@spartans.nsu.edu::b85e1ac7-273e-4dae-b4ce-917026a21862" providerId="AD" clId="Web-{4C536F48-0B3D-417E-8C0D-09F07AE01FD4}" dt="2020-10-23T14:14:53.135" v="26" actId="20577"/>
        <pc:sldMkLst>
          <pc:docMk/>
          <pc:sldMk cId="0" sldId="260"/>
        </pc:sldMkLst>
        <pc:spChg chg="mod">
          <ac:chgData name="Goncalves, Bruna S." userId="S::b.s.goncalves@spartans.nsu.edu::b85e1ac7-273e-4dae-b4ce-917026a21862" providerId="AD" clId="Web-{4C536F48-0B3D-417E-8C0D-09F07AE01FD4}" dt="2020-10-23T14:14:48.775" v="25" actId="20577"/>
          <ac:spMkLst>
            <pc:docMk/>
            <pc:sldMk cId="0" sldId="260"/>
            <ac:spMk id="14" creationId="{973FD26E-D8D5-4EC1-BB7B-DFBBAE30BCE0}"/>
          </ac:spMkLst>
        </pc:spChg>
        <pc:spChg chg="mod">
          <ac:chgData name="Goncalves, Bruna S." userId="S::b.s.goncalves@spartans.nsu.edu::b85e1ac7-273e-4dae-b4ce-917026a21862" providerId="AD" clId="Web-{4C536F48-0B3D-417E-8C0D-09F07AE01FD4}" dt="2020-10-23T14:14:53.135" v="26" actId="20577"/>
          <ac:spMkLst>
            <pc:docMk/>
            <pc:sldMk cId="0" sldId="260"/>
            <ac:spMk id="165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4C536F48-0B3D-417E-8C0D-09F07AE01FD4}" dt="2020-10-23T14:15:16.621" v="31" actId="20577"/>
        <pc:sldMkLst>
          <pc:docMk/>
          <pc:sldMk cId="0" sldId="261"/>
        </pc:sldMkLst>
        <pc:spChg chg="mod">
          <ac:chgData name="Goncalves, Bruna S." userId="S::b.s.goncalves@spartans.nsu.edu::b85e1ac7-273e-4dae-b4ce-917026a21862" providerId="AD" clId="Web-{4C536F48-0B3D-417E-8C0D-09F07AE01FD4}" dt="2020-10-23T14:15:16.621" v="31" actId="20577"/>
          <ac:spMkLst>
            <pc:docMk/>
            <pc:sldMk cId="0" sldId="261"/>
            <ac:spMk id="168" creationId="{00000000-0000-0000-0000-000000000000}"/>
          </ac:spMkLst>
        </pc:spChg>
      </pc:sldChg>
      <pc:sldChg chg="modSp">
        <pc:chgData name="Goncalves, Bruna S." userId="S::b.s.goncalves@spartans.nsu.edu::b85e1ac7-273e-4dae-b4ce-917026a21862" providerId="AD" clId="Web-{4C536F48-0B3D-417E-8C0D-09F07AE01FD4}" dt="2020-10-23T14:06:11.492" v="2" actId="1076"/>
        <pc:sldMkLst>
          <pc:docMk/>
          <pc:sldMk cId="0" sldId="269"/>
        </pc:sldMkLst>
        <pc:picChg chg="mod">
          <ac:chgData name="Goncalves, Bruna S." userId="S::b.s.goncalves@spartans.nsu.edu::b85e1ac7-273e-4dae-b4ce-917026a21862" providerId="AD" clId="Web-{4C536F48-0B3D-417E-8C0D-09F07AE01FD4}" dt="2020-10-23T14:06:11.492" v="2" actId="1076"/>
          <ac:picMkLst>
            <pc:docMk/>
            <pc:sldMk cId="0" sldId="269"/>
            <ac:picMk id="187" creationId="{00000000-0000-0000-0000-000000000000}"/>
          </ac:picMkLst>
        </pc:picChg>
        <pc:picChg chg="mod">
          <ac:chgData name="Goncalves, Bruna S." userId="S::b.s.goncalves@spartans.nsu.edu::b85e1ac7-273e-4dae-b4ce-917026a21862" providerId="AD" clId="Web-{4C536F48-0B3D-417E-8C0D-09F07AE01FD4}" dt="2020-10-23T14:06:03.539" v="1" actId="1076"/>
          <ac:picMkLst>
            <pc:docMk/>
            <pc:sldMk cId="0" sldId="269"/>
            <ac:picMk id="188" creationId="{00000000-0000-0000-0000-000000000000}"/>
          </ac:picMkLst>
        </pc:picChg>
      </pc:sldChg>
      <pc:sldChg chg="modSp">
        <pc:chgData name="Goncalves, Bruna S." userId="S::b.s.goncalves@spartans.nsu.edu::b85e1ac7-273e-4dae-b4ce-917026a21862" providerId="AD" clId="Web-{4C536F48-0B3D-417E-8C0D-09F07AE01FD4}" dt="2020-10-23T14:08:46.721" v="4" actId="1076"/>
        <pc:sldMkLst>
          <pc:docMk/>
          <pc:sldMk cId="1738634008" sldId="282"/>
        </pc:sldMkLst>
        <pc:picChg chg="mod">
          <ac:chgData name="Goncalves, Bruna S." userId="S::b.s.goncalves@spartans.nsu.edu::b85e1ac7-273e-4dae-b4ce-917026a21862" providerId="AD" clId="Web-{4C536F48-0B3D-417E-8C0D-09F07AE01FD4}" dt="2020-10-23T14:08:46.721" v="4" actId="1076"/>
          <ac:picMkLst>
            <pc:docMk/>
            <pc:sldMk cId="1738634008" sldId="282"/>
            <ac:picMk id="2" creationId="{E7D2A60F-EB42-441A-8790-F4EE9B04B2C6}"/>
          </ac:picMkLst>
        </pc:picChg>
      </pc:sldChg>
      <pc:sldChg chg="addSp delSp modSp mod setBg setClrOvrMap">
        <pc:chgData name="Goncalves, Bruna S." userId="S::b.s.goncalves@spartans.nsu.edu::b85e1ac7-273e-4dae-b4ce-917026a21862" providerId="AD" clId="Web-{4C536F48-0B3D-417E-8C0D-09F07AE01FD4}" dt="2020-10-23T14:38:16.476" v="101" actId="1076"/>
        <pc:sldMkLst>
          <pc:docMk/>
          <pc:sldMk cId="490640441" sldId="285"/>
        </pc:sldMkLst>
        <pc:spChg chg="mod ord">
          <ac:chgData name="Goncalves, Bruna S." userId="S::b.s.goncalves@spartans.nsu.edu::b85e1ac7-273e-4dae-b4ce-917026a21862" providerId="AD" clId="Web-{4C536F48-0B3D-417E-8C0D-09F07AE01FD4}" dt="2020-10-23T14:38:16.476" v="101" actId="1076"/>
          <ac:spMkLst>
            <pc:docMk/>
            <pc:sldMk cId="490640441" sldId="285"/>
            <ac:spMk id="3" creationId="{9E22D15A-5737-4077-9D7B-AEA4ECF3AF13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27.890" v="82"/>
          <ac:spMkLst>
            <pc:docMk/>
            <pc:sldMk cId="490640441" sldId="285"/>
            <ac:spMk id="86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27.890" v="82"/>
          <ac:spMkLst>
            <pc:docMk/>
            <pc:sldMk cId="490640441" sldId="285"/>
            <ac:spMk id="88" creationId="{9B0F74F9-E373-4883-A533-C80C53DE6DE0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27.890" v="82"/>
          <ac:spMkLst>
            <pc:docMk/>
            <pc:sldMk cId="490640441" sldId="285"/>
            <ac:spMk id="90" creationId="{4765FFFB-1163-4DA7-83B0-B8677ABBC6F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27.890" v="82"/>
          <ac:spMkLst>
            <pc:docMk/>
            <pc:sldMk cId="490640441" sldId="285"/>
            <ac:spMk id="92" creationId="{EC117A05-2F4F-4370-A926-6191A5C3DCD1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94" creationId="{0E99ED6D-365F-4CAE-942F-ECA78F74BD7F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96" creationId="{C42F24F1-C1EF-471F-A19B-A340CE541DEF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98" creationId="{E56C425C-3C64-47BA-B583-94D39B9B7F78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5"/>
          <ac:spMkLst>
            <pc:docMk/>
            <pc:sldMk cId="490640441" sldId="285"/>
            <ac:spMk id="141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5"/>
          <ac:spMkLst>
            <pc:docMk/>
            <pc:sldMk cId="490640441" sldId="285"/>
            <ac:spMk id="143" creationId="{C42F24F1-C1EF-471F-A19B-A340CE541DE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5"/>
          <ac:spMkLst>
            <pc:docMk/>
            <pc:sldMk cId="490640441" sldId="285"/>
            <ac:spMk id="145" creationId="{E56C425C-3C64-47BA-B583-94D39B9B7F78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4"/>
          <ac:spMkLst>
            <pc:docMk/>
            <pc:sldMk cId="490640441" sldId="285"/>
            <ac:spMk id="147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4"/>
          <ac:spMkLst>
            <pc:docMk/>
            <pc:sldMk cId="490640441" sldId="285"/>
            <ac:spMk id="148" creationId="{C42F24F1-C1EF-471F-A19B-A340CE541DE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30.328" v="84"/>
          <ac:spMkLst>
            <pc:docMk/>
            <pc:sldMk cId="490640441" sldId="285"/>
            <ac:spMk id="149" creationId="{E56C425C-3C64-47BA-B583-94D39B9B7F78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150" creationId="{0E99ED6D-365F-4CAE-942F-ECA78F74BD7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151" creationId="{9B0F74F9-E373-4883-A533-C80C53DE6DE0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152" creationId="{4765FFFB-1163-4DA7-83B0-B8677ABBC6FF}"/>
          </ac:spMkLst>
        </pc:spChg>
        <pc:spChg chg="add del">
          <ac:chgData name="Goncalves, Bruna S." userId="S::b.s.goncalves@spartans.nsu.edu::b85e1ac7-273e-4dae-b4ce-917026a21862" providerId="AD" clId="Web-{4C536F48-0B3D-417E-8C0D-09F07AE01FD4}" dt="2020-10-23T14:36:42.423" v="88"/>
          <ac:spMkLst>
            <pc:docMk/>
            <pc:sldMk cId="490640441" sldId="285"/>
            <ac:spMk id="153" creationId="{EC117A05-2F4F-4370-A926-6191A5C3DCD1}"/>
          </ac:spMkLst>
        </pc:spChg>
        <pc:picChg chg="add del mod modCrop">
          <ac:chgData name="Goncalves, Bruna S." userId="S::b.s.goncalves@spartans.nsu.edu::b85e1ac7-273e-4dae-b4ce-917026a21862" providerId="AD" clId="Web-{4C536F48-0B3D-417E-8C0D-09F07AE01FD4}" dt="2020-10-23T14:34:57.916" v="70"/>
          <ac:picMkLst>
            <pc:docMk/>
            <pc:sldMk cId="490640441" sldId="285"/>
            <ac:picMk id="2" creationId="{C46210D7-C051-4014-BC88-27FB407387FA}"/>
          </ac:picMkLst>
        </pc:picChg>
        <pc:picChg chg="add mod modCrop">
          <ac:chgData name="Goncalves, Bruna S." userId="S::b.s.goncalves@spartans.nsu.edu::b85e1ac7-273e-4dae-b4ce-917026a21862" providerId="AD" clId="Web-{4C536F48-0B3D-417E-8C0D-09F07AE01FD4}" dt="2020-10-23T14:36:42.423" v="88"/>
          <ac:picMkLst>
            <pc:docMk/>
            <pc:sldMk cId="490640441" sldId="285"/>
            <ac:picMk id="4" creationId="{B3AB6B41-02DA-4988-B333-D929F7D2C6F4}"/>
          </ac:picMkLst>
        </pc:picChg>
        <pc:picChg chg="del">
          <ac:chgData name="Goncalves, Bruna S." userId="S::b.s.goncalves@spartans.nsu.edu::b85e1ac7-273e-4dae-b4ce-917026a21862" providerId="AD" clId="Web-{4C536F48-0B3D-417E-8C0D-09F07AE01FD4}" dt="2020-10-23T14:32:11.045" v="51"/>
          <ac:picMkLst>
            <pc:docMk/>
            <pc:sldMk cId="490640441" sldId="285"/>
            <ac:picMk id="9" creationId="{D2335B8C-C2A6-4D56-8557-E38068BD7B55}"/>
          </ac:picMkLst>
        </pc:picChg>
      </pc:sldChg>
      <pc:sldChg chg="addSp delSp modSp mod setBg">
        <pc:chgData name="Goncalves, Bruna S." userId="S::b.s.goncalves@spartans.nsu.edu::b85e1ac7-273e-4dae-b4ce-917026a21862" providerId="AD" clId="Web-{4C536F48-0B3D-417E-8C0D-09F07AE01FD4}" dt="2020-10-23T14:54:17.992" v="176" actId="1076"/>
        <pc:sldMkLst>
          <pc:docMk/>
          <pc:sldMk cId="3043921184" sldId="289"/>
        </pc:sldMkLst>
        <pc:spChg chg="add del mod ord">
          <ac:chgData name="Goncalves, Bruna S." userId="S::b.s.goncalves@spartans.nsu.edu::b85e1ac7-273e-4dae-b4ce-917026a21862" providerId="AD" clId="Web-{4C536F48-0B3D-417E-8C0D-09F07AE01FD4}" dt="2020-10-23T14:19:45.607" v="50"/>
          <ac:spMkLst>
            <pc:docMk/>
            <pc:sldMk cId="3043921184" sldId="289"/>
            <ac:spMk id="3" creationId="{E44A2270-CD32-4367-B7FF-0FB5F84161A5}"/>
          </ac:spMkLst>
        </pc:spChg>
        <pc:spChg chg="mod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5" creationId="{BD408CE6-A144-4AFC-97EC-F3B8B8AE80E3}"/>
          </ac:spMkLst>
        </pc:spChg>
        <pc:spChg chg="del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86" creationId="{489AE6DA-A080-475C-BE02-EF343FBA6E55}"/>
          </ac:spMkLst>
        </pc:spChg>
        <pc:spChg chg="del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88" creationId="{AB33EF95-E91B-40C4-A692-E9106529168C}"/>
          </ac:spMkLst>
        </pc:spChg>
        <pc:spChg chg="del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90" creationId="{953CAC5D-D424-4EE2-A0C2-72ED7A88AA4B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95" creationId="{489AE6DA-A080-475C-BE02-EF343FBA6E55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97" creationId="{AB33EF95-E91B-40C4-A692-E9106529168C}"/>
          </ac:spMkLst>
        </pc:spChg>
        <pc:spChg chg="add">
          <ac:chgData name="Goncalves, Bruna S." userId="S::b.s.goncalves@spartans.nsu.edu::b85e1ac7-273e-4dae-b4ce-917026a21862" providerId="AD" clId="Web-{4C536F48-0B3D-417E-8C0D-09F07AE01FD4}" dt="2020-10-23T14:47:34.028" v="159"/>
          <ac:spMkLst>
            <pc:docMk/>
            <pc:sldMk cId="3043921184" sldId="289"/>
            <ac:spMk id="99" creationId="{953CAC5D-D424-4EE2-A0C2-72ED7A88AA4B}"/>
          </ac:spMkLst>
        </pc:spChg>
        <pc:picChg chg="add del mod">
          <ac:chgData name="Goncalves, Bruna S." userId="S::b.s.goncalves@spartans.nsu.edu::b85e1ac7-273e-4dae-b4ce-917026a21862" providerId="AD" clId="Web-{4C536F48-0B3D-417E-8C0D-09F07AE01FD4}" dt="2020-10-23T14:48:07.593" v="164" actId="1076"/>
          <ac:picMkLst>
            <pc:docMk/>
            <pc:sldMk cId="3043921184" sldId="289"/>
            <ac:picMk id="2" creationId="{F976EC02-CB39-45DF-82E8-B8ACCA5C2A98}"/>
          </ac:picMkLst>
        </pc:picChg>
        <pc:picChg chg="mod">
          <ac:chgData name="Goncalves, Bruna S." userId="S::b.s.goncalves@spartans.nsu.edu::b85e1ac7-273e-4dae-b4ce-917026a21862" providerId="AD" clId="Web-{4C536F48-0B3D-417E-8C0D-09F07AE01FD4}" dt="2020-10-23T14:54:17.992" v="176" actId="1076"/>
          <ac:picMkLst>
            <pc:docMk/>
            <pc:sldMk cId="3043921184" sldId="289"/>
            <ac:picMk id="4" creationId="{A0E71775-7606-4E58-82E6-1B8A0D034103}"/>
          </ac:picMkLst>
        </pc:picChg>
        <pc:inkChg chg="add del">
          <ac:chgData name="Goncalves, Bruna S." userId="S::b.s.goncalves@spartans.nsu.edu::b85e1ac7-273e-4dae-b4ce-917026a21862" providerId="AD" clId="Web-{4C536F48-0B3D-417E-8C0D-09F07AE01FD4}" dt="2020-10-23T14:42:04.991" v="106"/>
          <ac:inkMkLst>
            <pc:docMk/>
            <pc:sldMk cId="3043921184" sldId="289"/>
            <ac:inkMk id="6" creationId="{0604DC54-DAC3-4B18-A186-7CE188BC70E3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2:02.241" v="105"/>
          <ac:inkMkLst>
            <pc:docMk/>
            <pc:sldMk cId="3043921184" sldId="289"/>
            <ac:inkMk id="7" creationId="{2A5D1C7A-5244-48FF-A8F7-EA5C71C947B9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2:08.038" v="108"/>
          <ac:inkMkLst>
            <pc:docMk/>
            <pc:sldMk cId="3043921184" sldId="289"/>
            <ac:inkMk id="8" creationId="{949CAF5B-AC88-4BBD-AFF5-87DFCC52171D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2:35.383" v="110"/>
          <ac:inkMkLst>
            <pc:docMk/>
            <pc:sldMk cId="3043921184" sldId="289"/>
            <ac:inkMk id="9" creationId="{930FCCAD-BE6C-471B-8E4C-B3B2851E1834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7:07.151" v="153"/>
          <ac:inkMkLst>
            <pc:docMk/>
            <pc:sldMk cId="3043921184" sldId="289"/>
            <ac:inkMk id="10" creationId="{05FD7F1C-D3D6-4039-826F-8B8D5E8DA879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53.666" v="148"/>
          <ac:inkMkLst>
            <pc:docMk/>
            <pc:sldMk cId="3043921184" sldId="289"/>
            <ac:inkMk id="11" creationId="{5368C840-8612-4636-8BAB-31428A779BA4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3:04.463" v="116"/>
          <ac:inkMkLst>
            <pc:docMk/>
            <pc:sldMk cId="3043921184" sldId="289"/>
            <ac:inkMk id="12" creationId="{F213F980-6878-4020-95D6-ED5DE8B814C0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52.088" v="147"/>
          <ac:inkMkLst>
            <pc:docMk/>
            <pc:sldMk cId="3043921184" sldId="289"/>
            <ac:inkMk id="13" creationId="{D95944CD-DFFF-429D-A080-7C5C821D8027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58.416" v="150"/>
          <ac:inkMkLst>
            <pc:docMk/>
            <pc:sldMk cId="3043921184" sldId="289"/>
            <ac:inkMk id="14" creationId="{4017A80E-FF4D-4EC5-A4FC-776B68CD7076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4:13.233" v="121"/>
          <ac:inkMkLst>
            <pc:docMk/>
            <pc:sldMk cId="3043921184" sldId="289"/>
            <ac:inkMk id="15" creationId="{C6B20B21-135F-482F-9FD3-B2D6D80C7F6D}"/>
          </ac:inkMkLst>
        </pc:inkChg>
        <pc:inkChg chg="add del mod">
          <ac:chgData name="Goncalves, Bruna S." userId="S::b.s.goncalves@spartans.nsu.edu::b85e1ac7-273e-4dae-b4ce-917026a21862" providerId="AD" clId="Web-{4C536F48-0B3D-417E-8C0D-09F07AE01FD4}" dt="2020-10-23T14:46:46.337" v="143"/>
          <ac:inkMkLst>
            <pc:docMk/>
            <pc:sldMk cId="3043921184" sldId="289"/>
            <ac:inkMk id="16" creationId="{0FEEF741-A8ED-4F0E-BD33-18FAD2098B7F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4:30.797" v="123"/>
          <ac:inkMkLst>
            <pc:docMk/>
            <pc:sldMk cId="3043921184" sldId="289"/>
            <ac:inkMk id="17" creationId="{E6C8B593-7623-41ED-B9A5-08E630F660A7}"/>
          </ac:inkMkLst>
        </pc:inkChg>
        <pc:inkChg chg="add del mod">
          <ac:chgData name="Goncalves, Bruna S." userId="S::b.s.goncalves@spartans.nsu.edu::b85e1ac7-273e-4dae-b4ce-917026a21862" providerId="AD" clId="Web-{4C536F48-0B3D-417E-8C0D-09F07AE01FD4}" dt="2020-10-23T14:46:43.212" v="141"/>
          <ac:inkMkLst>
            <pc:docMk/>
            <pc:sldMk cId="3043921184" sldId="289"/>
            <ac:inkMk id="18" creationId="{A263B406-E9E4-4157-8783-F2D5B4577B6A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50.634" v="146"/>
          <ac:inkMkLst>
            <pc:docMk/>
            <pc:sldMk cId="3043921184" sldId="289"/>
            <ac:inkMk id="19" creationId="{B673279D-59E0-481F-95BD-802722169AFA}"/>
          </ac:inkMkLst>
        </pc:inkChg>
        <pc:inkChg chg="add del mod">
          <ac:chgData name="Goncalves, Bruna S." userId="S::b.s.goncalves@spartans.nsu.edu::b85e1ac7-273e-4dae-b4ce-917026a21862" providerId="AD" clId="Web-{4C536F48-0B3D-417E-8C0D-09F07AE01FD4}" dt="2020-10-23T14:46:49.041" v="145"/>
          <ac:inkMkLst>
            <pc:docMk/>
            <pc:sldMk cId="3043921184" sldId="289"/>
            <ac:inkMk id="20" creationId="{39D136C5-7BD3-47C2-B5CB-A5D5F23CE52C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40.259" v="139"/>
          <ac:inkMkLst>
            <pc:docMk/>
            <pc:sldMk cId="3043921184" sldId="289"/>
            <ac:inkMk id="21" creationId="{C8DB7F21-C33D-477C-8272-C3FF6EA24D77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7:12.698" v="155"/>
          <ac:inkMkLst>
            <pc:docMk/>
            <pc:sldMk cId="3043921184" sldId="289"/>
            <ac:inkMk id="22" creationId="{6BFA9392-BC21-43BC-BAED-9B4A80AEFE29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5:29.254" v="130"/>
          <ac:inkMkLst>
            <pc:docMk/>
            <pc:sldMk cId="3043921184" sldId="289"/>
            <ac:inkMk id="23" creationId="{00A77A66-8153-4636-8F7F-F26A9EC73ADE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7:08.870" v="154"/>
          <ac:inkMkLst>
            <pc:docMk/>
            <pc:sldMk cId="3043921184" sldId="289"/>
            <ac:inkMk id="24" creationId="{7055E1A2-6473-44CE-83EE-166510C273D4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7:14.464" v="156"/>
          <ac:inkMkLst>
            <pc:docMk/>
            <pc:sldMk cId="3043921184" sldId="289"/>
            <ac:inkMk id="25" creationId="{8BB9E460-7DED-4961-B76E-74CDC556F6EC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46:55.822" v="149"/>
          <ac:inkMkLst>
            <pc:docMk/>
            <pc:sldMk cId="3043921184" sldId="289"/>
            <ac:inkMk id="26" creationId="{045EF46E-65CE-4D2F-AD16-194BFEF5A9DD}"/>
          </ac:inkMkLst>
        </pc:inkChg>
        <pc:inkChg chg="add">
          <ac:chgData name="Goncalves, Bruna S." userId="S::b.s.goncalves@spartans.nsu.edu::b85e1ac7-273e-4dae-b4ce-917026a21862" providerId="AD" clId="Web-{4C536F48-0B3D-417E-8C0D-09F07AE01FD4}" dt="2020-10-23T14:49:45.068" v="165"/>
          <ac:inkMkLst>
            <pc:docMk/>
            <pc:sldMk cId="3043921184" sldId="289"/>
            <ac:inkMk id="27" creationId="{FFB6F138-FEF0-4E99-AB0F-FF1A207EE13C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1:05.557" v="167"/>
          <ac:inkMkLst>
            <pc:docMk/>
            <pc:sldMk cId="3043921184" sldId="289"/>
            <ac:inkMk id="28" creationId="{DD59D4C5-E523-4406-852A-E793512CFFEE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1:37.872" v="169"/>
          <ac:inkMkLst>
            <pc:docMk/>
            <pc:sldMk cId="3043921184" sldId="289"/>
            <ac:inkMk id="29" creationId="{6170289A-8473-47D6-88BE-87C4E04412E4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2:03.342" v="171"/>
          <ac:inkMkLst>
            <pc:docMk/>
            <pc:sldMk cId="3043921184" sldId="289"/>
            <ac:inkMk id="30" creationId="{C2CC0D11-61FB-4A39-865A-BDD50A0CE75E}"/>
          </ac:inkMkLst>
        </pc:inkChg>
        <pc:inkChg chg="add">
          <ac:chgData name="Goncalves, Bruna S." userId="S::b.s.goncalves@spartans.nsu.edu::b85e1ac7-273e-4dae-b4ce-917026a21862" providerId="AD" clId="Web-{4C536F48-0B3D-417E-8C0D-09F07AE01FD4}" dt="2020-10-23T14:52:38.110" v="172"/>
          <ac:inkMkLst>
            <pc:docMk/>
            <pc:sldMk cId="3043921184" sldId="289"/>
            <ac:inkMk id="31" creationId="{9C817D76-36A5-4ED1-9012-84FCDF1184F1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3:15.941" v="174"/>
          <ac:inkMkLst>
            <pc:docMk/>
            <pc:sldMk cId="3043921184" sldId="289"/>
            <ac:inkMk id="32" creationId="{CFECC8A8-9079-4F15-83AD-9355531A5C64}"/>
          </ac:inkMkLst>
        </pc:inkChg>
        <pc:inkChg chg="add">
          <ac:chgData name="Goncalves, Bruna S." userId="S::b.s.goncalves@spartans.nsu.edu::b85e1ac7-273e-4dae-b4ce-917026a21862" providerId="AD" clId="Web-{4C536F48-0B3D-417E-8C0D-09F07AE01FD4}" dt="2020-10-23T14:53:56.787" v="175"/>
          <ac:inkMkLst>
            <pc:docMk/>
            <pc:sldMk cId="3043921184" sldId="289"/>
            <ac:inkMk id="33" creationId="{B5051540-6EC8-4C05-85D2-066A450621E8}"/>
          </ac:inkMkLst>
        </pc:inkChg>
      </pc:sldChg>
      <pc:sldChg chg="add del">
        <pc:chgData name="Goncalves, Bruna S." userId="S::b.s.goncalves@spartans.nsu.edu::b85e1ac7-273e-4dae-b4ce-917026a21862" providerId="AD" clId="Web-{4C536F48-0B3D-417E-8C0D-09F07AE01FD4}" dt="2020-10-23T14:57:11.051" v="190"/>
        <pc:sldMkLst>
          <pc:docMk/>
          <pc:sldMk cId="4031679437" sldId="290"/>
        </pc:sldMkLst>
      </pc:sldChg>
      <pc:sldChg chg="addSp delSp modSp">
        <pc:chgData name="Goncalves, Bruna S." userId="S::b.s.goncalves@spartans.nsu.edu::b85e1ac7-273e-4dae-b4ce-917026a21862" providerId="AD" clId="Web-{4C536F48-0B3D-417E-8C0D-09F07AE01FD4}" dt="2020-10-23T14:14:03.725" v="15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4C536F48-0B3D-417E-8C0D-09F07AE01FD4}" dt="2020-10-23T14:14:03.725" v="15" actId="20577"/>
          <ac:spMkLst>
            <pc:docMk/>
            <pc:sldMk cId="1659704956" sldId="291"/>
            <ac:spMk id="4" creationId="{00213C8B-AE58-4AF5-830F-5212E04404EB}"/>
          </ac:spMkLst>
        </pc:spChg>
        <pc:picChg chg="add del mod">
          <ac:chgData name="Goncalves, Bruna S." userId="S::b.s.goncalves@spartans.nsu.edu::b85e1ac7-273e-4dae-b4ce-917026a21862" providerId="AD" clId="Web-{4C536F48-0B3D-417E-8C0D-09F07AE01FD4}" dt="2020-10-23T14:13:59.585" v="14"/>
          <ac:picMkLst>
            <pc:docMk/>
            <pc:sldMk cId="1659704956" sldId="291"/>
            <ac:picMk id="3" creationId="{A87E09B2-5308-4846-853C-EE993CAA3807}"/>
          </ac:picMkLst>
        </pc:picChg>
      </pc:sldChg>
      <pc:sldChg chg="addSp delSp modSp new del ord">
        <pc:chgData name="Goncalves, Bruna S." userId="S::b.s.goncalves@spartans.nsu.edu::b85e1ac7-273e-4dae-b4ce-917026a21862" providerId="AD" clId="Web-{4C536F48-0B3D-417E-8C0D-09F07AE01FD4}" dt="2020-10-23T14:56:15.547" v="188"/>
        <pc:sldMkLst>
          <pc:docMk/>
          <pc:sldMk cId="3294549644" sldId="295"/>
        </pc:sldMkLst>
        <pc:picChg chg="add mod">
          <ac:chgData name="Goncalves, Bruna S." userId="S::b.s.goncalves@spartans.nsu.edu::b85e1ac7-273e-4dae-b4ce-917026a21862" providerId="AD" clId="Web-{4C536F48-0B3D-417E-8C0D-09F07AE01FD4}" dt="2020-10-23T14:55:58.858" v="182"/>
          <ac:picMkLst>
            <pc:docMk/>
            <pc:sldMk cId="3294549644" sldId="295"/>
            <ac:picMk id="6" creationId="{99E06543-2ED6-4BC4-B41F-BC2658D8AB79}"/>
          </ac:picMkLst>
        </pc:picChg>
        <pc:inkChg chg="add del">
          <ac:chgData name="Goncalves, Bruna S." userId="S::b.s.goncalves@spartans.nsu.edu::b85e1ac7-273e-4dae-b4ce-917026a21862" providerId="AD" clId="Web-{4C536F48-0B3D-417E-8C0D-09F07AE01FD4}" dt="2020-10-23T14:56:01.640" v="186"/>
          <ac:inkMkLst>
            <pc:docMk/>
            <pc:sldMk cId="3294549644" sldId="295"/>
            <ac:inkMk id="3" creationId="{9E1EBC33-B745-49F8-85A3-2D6F6270AD93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6:01.640" v="185"/>
          <ac:inkMkLst>
            <pc:docMk/>
            <pc:sldMk cId="3294549644" sldId="295"/>
            <ac:inkMk id="4" creationId="{C54B390B-177F-4D2A-89F3-A3A6C3D198EF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6:03.015" v="187"/>
          <ac:inkMkLst>
            <pc:docMk/>
            <pc:sldMk cId="3294549644" sldId="295"/>
            <ac:inkMk id="5" creationId="{70FFB58F-AC79-4170-B86B-DD3F1A2FE05B}"/>
          </ac:inkMkLst>
        </pc:inkChg>
        <pc:inkChg chg="add del">
          <ac:chgData name="Goncalves, Bruna S." userId="S::b.s.goncalves@spartans.nsu.edu::b85e1ac7-273e-4dae-b4ce-917026a21862" providerId="AD" clId="Web-{4C536F48-0B3D-417E-8C0D-09F07AE01FD4}" dt="2020-10-23T14:55:59.358" v="184"/>
          <ac:inkMkLst>
            <pc:docMk/>
            <pc:sldMk cId="3294549644" sldId="295"/>
            <ac:inkMk id="7" creationId="{5925518C-A85E-41E7-BB91-815F446E5492}"/>
          </ac:inkMkLst>
        </pc:inkChg>
      </pc:sldChg>
    </pc:docChg>
  </pc:docChgLst>
  <pc:docChgLst>
    <pc:chgData name="Goncalves, Bruna S." userId="S::b.s.goncalves@spartans.nsu.edu::b85e1ac7-273e-4dae-b4ce-917026a21862" providerId="AD" clId="Web-{833F728F-81DA-48FD-BA7A-7AC59B66C0E0}"/>
    <pc:docChg chg="addSld delSld modSld">
      <pc:chgData name="Goncalves, Bruna S." userId="S::b.s.goncalves@spartans.nsu.edu::b85e1ac7-273e-4dae-b4ce-917026a21862" providerId="AD" clId="Web-{833F728F-81DA-48FD-BA7A-7AC59B66C0E0}" dt="2020-11-10T21:12:53.185" v="201" actId="14100"/>
      <pc:docMkLst>
        <pc:docMk/>
      </pc:docMkLst>
      <pc:sldChg chg="modSp">
        <pc:chgData name="Goncalves, Bruna S." userId="S::b.s.goncalves@spartans.nsu.edu::b85e1ac7-273e-4dae-b4ce-917026a21862" providerId="AD" clId="Web-{833F728F-81DA-48FD-BA7A-7AC59B66C0E0}" dt="2020-11-10T21:12:53.185" v="201" actId="14100"/>
        <pc:sldMkLst>
          <pc:docMk/>
          <pc:sldMk cId="0" sldId="257"/>
        </pc:sldMkLst>
        <pc:graphicFrameChg chg="mod modGraphic">
          <ac:chgData name="Goncalves, Bruna S." userId="S::b.s.goncalves@spartans.nsu.edu::b85e1ac7-273e-4dae-b4ce-917026a21862" providerId="AD" clId="Web-{833F728F-81DA-48FD-BA7A-7AC59B66C0E0}" dt="2020-11-10T21:12:53.185" v="201" actId="14100"/>
          <ac:graphicFrameMkLst>
            <pc:docMk/>
            <pc:sldMk cId="0" sldId="257"/>
            <ac:graphicFrameMk id="158" creationId="{322C2364-7FC6-497A-9C50-36907DCA5405}"/>
          </ac:graphicFrameMkLst>
        </pc:graphicFrameChg>
      </pc:sldChg>
      <pc:sldChg chg="addSp modSp del">
        <pc:chgData name="Goncalves, Bruna S." userId="S::b.s.goncalves@spartans.nsu.edu::b85e1ac7-273e-4dae-b4ce-917026a21862" providerId="AD" clId="Web-{833F728F-81DA-48FD-BA7A-7AC59B66C0E0}" dt="2020-11-10T21:10:16.952" v="143"/>
        <pc:sldMkLst>
          <pc:docMk/>
          <pc:sldMk cId="0" sldId="272"/>
        </pc:sldMkLst>
        <pc:spChg chg="add mod">
          <ac:chgData name="Goncalves, Bruna S." userId="S::b.s.goncalves@spartans.nsu.edu::b85e1ac7-273e-4dae-b4ce-917026a21862" providerId="AD" clId="Web-{833F728F-81DA-48FD-BA7A-7AC59B66C0E0}" dt="2020-11-10T21:06:01.284" v="98" actId="20577"/>
          <ac:spMkLst>
            <pc:docMk/>
            <pc:sldMk cId="0" sldId="272"/>
            <ac:spMk id="3" creationId="{2A2CAD71-9F34-471B-80FF-DD7B10C6C180}"/>
          </ac:spMkLst>
        </pc:spChg>
        <pc:picChg chg="mod">
          <ac:chgData name="Goncalves, Bruna S." userId="S::b.s.goncalves@spartans.nsu.edu::b85e1ac7-273e-4dae-b4ce-917026a21862" providerId="AD" clId="Web-{833F728F-81DA-48FD-BA7A-7AC59B66C0E0}" dt="2020-11-10T21:04:55.753" v="85" actId="1076"/>
          <ac:picMkLst>
            <pc:docMk/>
            <pc:sldMk cId="0" sldId="272"/>
            <ac:picMk id="4" creationId="{6E0DBE0F-83F5-4F2D-AFC1-89B80F5A41DD}"/>
          </ac:picMkLst>
        </pc:picChg>
      </pc:sldChg>
      <pc:sldChg chg="addSp delSp modSp">
        <pc:chgData name="Goncalves, Bruna S." userId="S::b.s.goncalves@spartans.nsu.edu::b85e1ac7-273e-4dae-b4ce-917026a21862" providerId="AD" clId="Web-{833F728F-81DA-48FD-BA7A-7AC59B66C0E0}" dt="2020-11-10T21:00:52.819" v="5" actId="14100"/>
        <pc:sldMkLst>
          <pc:docMk/>
          <pc:sldMk cId="3043921184" sldId="289"/>
        </pc:sldMkLst>
        <pc:picChg chg="add mod">
          <ac:chgData name="Goncalves, Bruna S." userId="S::b.s.goncalves@spartans.nsu.edu::b85e1ac7-273e-4dae-b4ce-917026a21862" providerId="AD" clId="Web-{833F728F-81DA-48FD-BA7A-7AC59B66C0E0}" dt="2020-11-10T21:00:52.819" v="5" actId="14100"/>
          <ac:picMkLst>
            <pc:docMk/>
            <pc:sldMk cId="3043921184" sldId="289"/>
            <ac:picMk id="2" creationId="{048C86F8-FFD5-499D-A4A2-53BDEB51C9A3}"/>
          </ac:picMkLst>
        </pc:picChg>
        <pc:picChg chg="del">
          <ac:chgData name="Goncalves, Bruna S." userId="S::b.s.goncalves@spartans.nsu.edu::b85e1ac7-273e-4dae-b4ce-917026a21862" providerId="AD" clId="Web-{833F728F-81DA-48FD-BA7A-7AC59B66C0E0}" dt="2020-11-10T21:00:24.663" v="0"/>
          <ac:picMkLst>
            <pc:docMk/>
            <pc:sldMk cId="3043921184" sldId="289"/>
            <ac:picMk id="7" creationId="{8EE5E459-D5D4-412F-AA40-CDFD056284BC}"/>
          </ac:picMkLst>
        </pc:picChg>
      </pc:sldChg>
      <pc:sldChg chg="addSp delSp modSp new mod setBg">
        <pc:chgData name="Goncalves, Bruna S." userId="S::b.s.goncalves@spartans.nsu.edu::b85e1ac7-273e-4dae-b4ce-917026a21862" providerId="AD" clId="Web-{833F728F-81DA-48FD-BA7A-7AC59B66C0E0}" dt="2020-11-10T21:11:25.530" v="178" actId="20577"/>
        <pc:sldMkLst>
          <pc:docMk/>
          <pc:sldMk cId="1557671068" sldId="297"/>
        </pc:sldMkLst>
        <pc:spChg chg="mod ord">
          <ac:chgData name="Goncalves, Bruna S." userId="S::b.s.goncalves@spartans.nsu.edu::b85e1ac7-273e-4dae-b4ce-917026a21862" providerId="AD" clId="Web-{833F728F-81DA-48FD-BA7A-7AC59B66C0E0}" dt="2020-11-10T21:09:16.016" v="142" actId="20577"/>
          <ac:spMkLst>
            <pc:docMk/>
            <pc:sldMk cId="1557671068" sldId="297"/>
            <ac:spMk id="2" creationId="{F2BC7368-A29E-4815-BC02-7CB87FA7EBE8}"/>
          </ac:spMkLst>
        </pc:spChg>
        <pc:spChg chg="add mod">
          <ac:chgData name="Goncalves, Bruna S." userId="S::b.s.goncalves@spartans.nsu.edu::b85e1ac7-273e-4dae-b4ce-917026a21862" providerId="AD" clId="Web-{833F728F-81DA-48FD-BA7A-7AC59B66C0E0}" dt="2020-11-10T21:11:25.530" v="178" actId="20577"/>
          <ac:spMkLst>
            <pc:docMk/>
            <pc:sldMk cId="1557671068" sldId="297"/>
            <ac:spMk id="6" creationId="{2C3D68A4-CCDB-496A-A321-A37B32582A19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6:08.081" v="102"/>
          <ac:spMkLst>
            <pc:docMk/>
            <pc:sldMk cId="1557671068" sldId="297"/>
            <ac:spMk id="9" creationId="{9235782D-E7F7-4402-B05E-EE96B8CF5C95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09.736" v="115"/>
          <ac:spMkLst>
            <pc:docMk/>
            <pc:sldMk cId="1557671068" sldId="297"/>
            <ac:spMk id="14" creationId="{5D5E0904-721C-4D68-9EB8-1C9752E329A7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09.736" v="115"/>
          <ac:spMkLst>
            <pc:docMk/>
            <pc:sldMk cId="1557671068" sldId="297"/>
            <ac:spMk id="16" creationId="{B298ECBA-3258-45DF-8FD4-7581736BCCBC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09.736" v="115"/>
          <ac:spMkLst>
            <pc:docMk/>
            <pc:sldMk cId="1557671068" sldId="297"/>
            <ac:spMk id="18" creationId="{B62BF453-BD82-4B90-9FE7-51703133806E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09.736" v="115"/>
          <ac:spMkLst>
            <pc:docMk/>
            <pc:sldMk cId="1557671068" sldId="297"/>
            <ac:spMk id="20" creationId="{072366D3-9B5C-42E1-9906-77FF6BB55EAB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09.736" v="115"/>
          <ac:spMkLst>
            <pc:docMk/>
            <pc:sldMk cId="1557671068" sldId="297"/>
            <ac:spMk id="22" creationId="{121F5E60-4E89-4B16-A245-12BD9935998D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27" creationId="{5D5E0904-721C-4D68-9EB8-1C9752E329A7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29" creationId="{D0CDF5D3-7220-42A0-9D37-ECF3BF283B37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31" creationId="{64BC717F-58B3-4A4E-BC3B-1B11323AD5C9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33" creationId="{1EE75710-64C5-4CA8-8A7C-82EE4125C90D}"/>
          </ac:spMkLst>
        </pc:spChg>
        <pc:spChg chg="add del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35" creationId="{435050B1-74E1-4A81-923D-0F5971A3BC01}"/>
          </ac:spMkLst>
        </pc:spChg>
        <pc:spChg chg="add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40" creationId="{C75470D1-A9BC-450A-94B8-E09E222C0CFB}"/>
          </ac:spMkLst>
        </pc:spChg>
        <pc:spChg chg="add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42" creationId="{06E59230-6241-4F71-8F80-408E4EBA22A0}"/>
          </ac:spMkLst>
        </pc:spChg>
        <pc:spChg chg="add">
          <ac:chgData name="Goncalves, Bruna S." userId="S::b.s.goncalves@spartans.nsu.edu::b85e1ac7-273e-4dae-b4ce-917026a21862" providerId="AD" clId="Web-{833F728F-81DA-48FD-BA7A-7AC59B66C0E0}" dt="2020-11-10T21:07:25.111" v="119"/>
          <ac:spMkLst>
            <pc:docMk/>
            <pc:sldMk cId="1557671068" sldId="297"/>
            <ac:spMk id="44" creationId="{E1A01B88-BE75-48CC-A6A5-AD51DC9EC35B}"/>
          </ac:spMkLst>
        </pc:spChg>
        <pc:picChg chg="add del mod">
          <ac:chgData name="Goncalves, Bruna S." userId="S::b.s.goncalves@spartans.nsu.edu::b85e1ac7-273e-4dae-b4ce-917026a21862" providerId="AD" clId="Web-{833F728F-81DA-48FD-BA7A-7AC59B66C0E0}" dt="2020-11-10T21:05:01.160" v="86"/>
          <ac:picMkLst>
            <pc:docMk/>
            <pc:sldMk cId="1557671068" sldId="297"/>
            <ac:picMk id="4" creationId="{A3227BCE-434A-4D93-9AAA-E3AF53A6062B}"/>
          </ac:picMkLst>
        </pc:picChg>
        <pc:picChg chg="add mod ord modCrop">
          <ac:chgData name="Goncalves, Bruna S." userId="S::b.s.goncalves@spartans.nsu.edu::b85e1ac7-273e-4dae-b4ce-917026a21862" providerId="AD" clId="Web-{833F728F-81DA-48FD-BA7A-7AC59B66C0E0}" dt="2020-11-10T21:07:59.157" v="126" actId="1076"/>
          <ac:picMkLst>
            <pc:docMk/>
            <pc:sldMk cId="1557671068" sldId="297"/>
            <ac:picMk id="5" creationId="{8B2D1954-764E-413C-889C-C42E93BC6200}"/>
          </ac:picMkLst>
        </pc:picChg>
      </pc:sldChg>
    </pc:docChg>
  </pc:docChgLst>
  <pc:docChgLst>
    <pc:chgData name="Alcaraz, Mario A." userId="S::m.a.alcaraz@spartans.nsu.edu::abdfd5d4-fe04-4a9c-b82b-3c04a548e724" providerId="AD" clId="Web-{6A6D651E-F78F-424F-A2DB-DB01FA5FDBF8}"/>
    <pc:docChg chg="addSld modSld sldOrd">
      <pc:chgData name="Alcaraz, Mario A." userId="S::m.a.alcaraz@spartans.nsu.edu::abdfd5d4-fe04-4a9c-b82b-3c04a548e724" providerId="AD" clId="Web-{6A6D651E-F78F-424F-A2DB-DB01FA5FDBF8}" dt="2020-09-25T14:38:36.969" v="694"/>
      <pc:docMkLst>
        <pc:docMk/>
      </pc:docMkLst>
      <pc:sldChg chg="modSp">
        <pc:chgData name="Alcaraz, Mario A." userId="S::m.a.alcaraz@spartans.nsu.edu::abdfd5d4-fe04-4a9c-b82b-3c04a548e724" providerId="AD" clId="Web-{6A6D651E-F78F-424F-A2DB-DB01FA5FDBF8}" dt="2020-09-25T14:11:37.416" v="259" actId="20577"/>
        <pc:sldMkLst>
          <pc:docMk/>
          <pc:sldMk cId="0" sldId="258"/>
        </pc:sldMkLst>
        <pc:spChg chg="mod">
          <ac:chgData name="Alcaraz, Mario A." userId="S::m.a.alcaraz@spartans.nsu.edu::abdfd5d4-fe04-4a9c-b82b-3c04a548e724" providerId="AD" clId="Web-{6A6D651E-F78F-424F-A2DB-DB01FA5FDBF8}" dt="2020-09-25T14:11:37.416" v="259" actId="20577"/>
          <ac:spMkLst>
            <pc:docMk/>
            <pc:sldMk cId="0" sldId="258"/>
            <ac:spMk id="159" creationId="{00000000-0000-0000-0000-000000000000}"/>
          </ac:spMkLst>
        </pc:spChg>
      </pc:sldChg>
      <pc:sldChg chg="modSp">
        <pc:chgData name="Alcaraz, Mario A." userId="S::m.a.alcaraz@spartans.nsu.edu::abdfd5d4-fe04-4a9c-b82b-3c04a548e724" providerId="AD" clId="Web-{6A6D651E-F78F-424F-A2DB-DB01FA5FDBF8}" dt="2020-09-25T14:12:24.339" v="307" actId="20577"/>
        <pc:sldMkLst>
          <pc:docMk/>
          <pc:sldMk cId="0" sldId="259"/>
        </pc:sldMkLst>
        <pc:spChg chg="mod">
          <ac:chgData name="Alcaraz, Mario A." userId="S::m.a.alcaraz@spartans.nsu.edu::abdfd5d4-fe04-4a9c-b82b-3c04a548e724" providerId="AD" clId="Web-{6A6D651E-F78F-424F-A2DB-DB01FA5FDBF8}" dt="2020-09-25T14:12:24.339" v="307" actId="20577"/>
          <ac:spMkLst>
            <pc:docMk/>
            <pc:sldMk cId="0" sldId="259"/>
            <ac:spMk id="162" creationId="{00000000-0000-0000-0000-000000000000}"/>
          </ac:spMkLst>
        </pc:spChg>
      </pc:sldChg>
      <pc:sldChg chg="addSp delSp modSp mod modClrScheme chgLayout">
        <pc:chgData name="Alcaraz, Mario A." userId="S::m.a.alcaraz@spartans.nsu.edu::abdfd5d4-fe04-4a9c-b82b-3c04a548e724" providerId="AD" clId="Web-{6A6D651E-F78F-424F-A2DB-DB01FA5FDBF8}" dt="2020-09-25T14:18:19.762" v="571" actId="14100"/>
        <pc:sldMkLst>
          <pc:docMk/>
          <pc:sldMk cId="0" sldId="261"/>
        </pc:sldMkLst>
        <pc:spChg chg="add del mod">
          <ac:chgData name="Alcaraz, Mario A." userId="S::m.a.alcaraz@spartans.nsu.edu::abdfd5d4-fe04-4a9c-b82b-3c04a548e724" providerId="AD" clId="Web-{6A6D651E-F78F-424F-A2DB-DB01FA5FDBF8}" dt="2020-09-25T14:18:06.855" v="567"/>
          <ac:spMkLst>
            <pc:docMk/>
            <pc:sldMk cId="0" sldId="261"/>
            <ac:spMk id="109" creationId="{951328C0-966D-4BEE-88DB-A7BB1A27E095}"/>
          </ac:spMkLst>
        </pc:spChg>
        <pc:spChg chg="mod">
          <ac:chgData name="Alcaraz, Mario A." userId="S::m.a.alcaraz@spartans.nsu.edu::abdfd5d4-fe04-4a9c-b82b-3c04a548e724" providerId="AD" clId="Web-{6A6D651E-F78F-424F-A2DB-DB01FA5FDBF8}" dt="2020-09-25T14:18:06.855" v="567"/>
          <ac:spMkLst>
            <pc:docMk/>
            <pc:sldMk cId="0" sldId="261"/>
            <ac:spMk id="167" creationId="{00000000-0000-0000-0000-000000000000}"/>
          </ac:spMkLst>
        </pc:spChg>
        <pc:spChg chg="add del mod">
          <ac:chgData name="Alcaraz, Mario A." userId="S::m.a.alcaraz@spartans.nsu.edu::abdfd5d4-fe04-4a9c-b82b-3c04a548e724" providerId="AD" clId="Web-{6A6D651E-F78F-424F-A2DB-DB01FA5FDBF8}" dt="2020-09-25T14:17:41.340" v="562"/>
          <ac:spMkLst>
            <pc:docMk/>
            <pc:sldMk cId="0" sldId="261"/>
            <ac:spMk id="168" creationId="{00000000-0000-0000-0000-000000000000}"/>
          </ac:spMkLst>
        </pc:spChg>
        <pc:spChg chg="add del mod">
          <ac:chgData name="Alcaraz, Mario A." userId="S::m.a.alcaraz@spartans.nsu.edu::abdfd5d4-fe04-4a9c-b82b-3c04a548e724" providerId="AD" clId="Web-{6A6D651E-F78F-424F-A2DB-DB01FA5FDBF8}" dt="2020-09-25T14:17:41.340" v="562"/>
          <ac:spMkLst>
            <pc:docMk/>
            <pc:sldMk cId="0" sldId="261"/>
            <ac:spMk id="170" creationId="{79482657-6B4A-4A11-AF16-E2F1CB6FAF99}"/>
          </ac:spMkLst>
        </pc:spChg>
        <pc:spChg chg="add del">
          <ac:chgData name="Alcaraz, Mario A." userId="S::m.a.alcaraz@spartans.nsu.edu::abdfd5d4-fe04-4a9c-b82b-3c04a548e724" providerId="AD" clId="Web-{6A6D651E-F78F-424F-A2DB-DB01FA5FDBF8}" dt="2020-09-25T14:18:04.074" v="565"/>
          <ac:spMkLst>
            <pc:docMk/>
            <pc:sldMk cId="0" sldId="261"/>
            <ac:spMk id="171" creationId="{293D844A-A086-4AF2-A691-28AF72A9AF13}"/>
          </ac:spMkLst>
        </pc:spChg>
        <pc:picChg chg="add mod ord">
          <ac:chgData name="Alcaraz, Mario A." userId="S::m.a.alcaraz@spartans.nsu.edu::abdfd5d4-fe04-4a9c-b82b-3c04a548e724" providerId="AD" clId="Web-{6A6D651E-F78F-424F-A2DB-DB01FA5FDBF8}" dt="2020-09-25T14:18:19.762" v="571" actId="14100"/>
          <ac:picMkLst>
            <pc:docMk/>
            <pc:sldMk cId="0" sldId="261"/>
            <ac:picMk id="2" creationId="{1EE90423-F7E4-4CE0-A8F8-7A7072F4D710}"/>
          </ac:picMkLst>
        </pc:picChg>
      </pc:sldChg>
      <pc:sldChg chg="ord">
        <pc:chgData name="Alcaraz, Mario A." userId="S::m.a.alcaraz@spartans.nsu.edu::abdfd5d4-fe04-4a9c-b82b-3c04a548e724" providerId="AD" clId="Web-{6A6D651E-F78F-424F-A2DB-DB01FA5FDBF8}" dt="2020-09-25T14:38:14.828" v="688"/>
        <pc:sldMkLst>
          <pc:docMk/>
          <pc:sldMk cId="0" sldId="264"/>
        </pc:sldMkLst>
      </pc:sldChg>
      <pc:sldChg chg="ord">
        <pc:chgData name="Alcaraz, Mario A." userId="S::m.a.alcaraz@spartans.nsu.edu::abdfd5d4-fe04-4a9c-b82b-3c04a548e724" providerId="AD" clId="Web-{6A6D651E-F78F-424F-A2DB-DB01FA5FDBF8}" dt="2020-09-25T14:38:17.531" v="689"/>
        <pc:sldMkLst>
          <pc:docMk/>
          <pc:sldMk cId="0" sldId="265"/>
        </pc:sldMkLst>
      </pc:sldChg>
      <pc:sldChg chg="ord">
        <pc:chgData name="Alcaraz, Mario A." userId="S::m.a.alcaraz@spartans.nsu.edu::abdfd5d4-fe04-4a9c-b82b-3c04a548e724" providerId="AD" clId="Web-{6A6D651E-F78F-424F-A2DB-DB01FA5FDBF8}" dt="2020-09-25T14:38:21.812" v="690"/>
        <pc:sldMkLst>
          <pc:docMk/>
          <pc:sldMk cId="0" sldId="266"/>
        </pc:sldMkLst>
      </pc:sldChg>
      <pc:sldChg chg="ord">
        <pc:chgData name="Alcaraz, Mario A." userId="S::m.a.alcaraz@spartans.nsu.edu::abdfd5d4-fe04-4a9c-b82b-3c04a548e724" providerId="AD" clId="Web-{6A6D651E-F78F-424F-A2DB-DB01FA5FDBF8}" dt="2020-09-25T14:38:27.109" v="691"/>
        <pc:sldMkLst>
          <pc:docMk/>
          <pc:sldMk cId="0" sldId="267"/>
        </pc:sldMkLst>
      </pc:sldChg>
      <pc:sldChg chg="ord">
        <pc:chgData name="Alcaraz, Mario A." userId="S::m.a.alcaraz@spartans.nsu.edu::abdfd5d4-fe04-4a9c-b82b-3c04a548e724" providerId="AD" clId="Web-{6A6D651E-F78F-424F-A2DB-DB01FA5FDBF8}" dt="2020-09-25T14:38:28.453" v="692"/>
        <pc:sldMkLst>
          <pc:docMk/>
          <pc:sldMk cId="0" sldId="268"/>
        </pc:sldMkLst>
      </pc:sldChg>
      <pc:sldChg chg="ord">
        <pc:chgData name="Alcaraz, Mario A." userId="S::m.a.alcaraz@spartans.nsu.edu::abdfd5d4-fe04-4a9c-b82b-3c04a548e724" providerId="AD" clId="Web-{6A6D651E-F78F-424F-A2DB-DB01FA5FDBF8}" dt="2020-09-25T14:38:30.609" v="693"/>
        <pc:sldMkLst>
          <pc:docMk/>
          <pc:sldMk cId="0" sldId="269"/>
        </pc:sldMkLst>
      </pc:sldChg>
      <pc:sldChg chg="addSp delSp modSp new ord">
        <pc:chgData name="Alcaraz, Mario A." userId="S::m.a.alcaraz@spartans.nsu.edu::abdfd5d4-fe04-4a9c-b82b-3c04a548e724" providerId="AD" clId="Web-{6A6D651E-F78F-424F-A2DB-DB01FA5FDBF8}" dt="2020-09-25T14:38:36.969" v="694"/>
        <pc:sldMkLst>
          <pc:docMk/>
          <pc:sldMk cId="3281905621" sldId="280"/>
        </pc:sldMkLst>
        <pc:spChg chg="del mod">
          <ac:chgData name="Alcaraz, Mario A." userId="S::m.a.alcaraz@spartans.nsu.edu::abdfd5d4-fe04-4a9c-b82b-3c04a548e724" providerId="AD" clId="Web-{6A6D651E-F78F-424F-A2DB-DB01FA5FDBF8}" dt="2020-09-25T13:22:29.361" v="64"/>
          <ac:spMkLst>
            <pc:docMk/>
            <pc:sldMk cId="3281905621" sldId="280"/>
            <ac:spMk id="2" creationId="{52B8BD00-8F0E-41CB-8BA5-C8700D9BD3FF}"/>
          </ac:spMkLst>
        </pc:spChg>
        <pc:spChg chg="del">
          <ac:chgData name="Alcaraz, Mario A." userId="S::m.a.alcaraz@spartans.nsu.edu::abdfd5d4-fe04-4a9c-b82b-3c04a548e724" providerId="AD" clId="Web-{6A6D651E-F78F-424F-A2DB-DB01FA5FDBF8}" dt="2020-09-25T13:20:53.359" v="1"/>
          <ac:spMkLst>
            <pc:docMk/>
            <pc:sldMk cId="3281905621" sldId="280"/>
            <ac:spMk id="3" creationId="{05E7C7AF-55AA-4740-9BA2-63EF9E15DB5A}"/>
          </ac:spMkLst>
        </pc:spChg>
        <pc:spChg chg="del">
          <ac:chgData name="Alcaraz, Mario A." userId="S::m.a.alcaraz@spartans.nsu.edu::abdfd5d4-fe04-4a9c-b82b-3c04a548e724" providerId="AD" clId="Web-{6A6D651E-F78F-424F-A2DB-DB01FA5FDBF8}" dt="2020-09-25T13:22:32.627" v="65"/>
          <ac:spMkLst>
            <pc:docMk/>
            <pc:sldMk cId="3281905621" sldId="280"/>
            <ac:spMk id="4" creationId="{7311D95E-5A59-4E11-999E-9C7B3919BB5B}"/>
          </ac:spMkLst>
        </pc:spChg>
        <pc:spChg chg="add mod">
          <ac:chgData name="Alcaraz, Mario A." userId="S::m.a.alcaraz@spartans.nsu.edu::abdfd5d4-fe04-4a9c-b82b-3c04a548e724" providerId="AD" clId="Web-{6A6D651E-F78F-424F-A2DB-DB01FA5FDBF8}" dt="2020-09-25T13:45:46.803" v="201" actId="20577"/>
          <ac:spMkLst>
            <pc:docMk/>
            <pc:sldMk cId="3281905621" sldId="280"/>
            <ac:spMk id="21" creationId="{D175F6CD-256B-4721-BD48-2307512A074B}"/>
          </ac:spMkLst>
        </pc:spChg>
        <pc:spChg chg="add mod">
          <ac:chgData name="Alcaraz, Mario A." userId="S::m.a.alcaraz@spartans.nsu.edu::abdfd5d4-fe04-4a9c-b82b-3c04a548e724" providerId="AD" clId="Web-{6A6D651E-F78F-424F-A2DB-DB01FA5FDBF8}" dt="2020-09-25T13:46:26.413" v="233" actId="1076"/>
          <ac:spMkLst>
            <pc:docMk/>
            <pc:sldMk cId="3281905621" sldId="280"/>
            <ac:spMk id="22" creationId="{A216E34A-8FAD-4669-A063-A9D82E5A73B3}"/>
          </ac:spMkLst>
        </pc:spChg>
        <pc:picChg chg="add mod">
          <ac:chgData name="Alcaraz, Mario A." userId="S::m.a.alcaraz@spartans.nsu.edu::abdfd5d4-fe04-4a9c-b82b-3c04a548e724" providerId="AD" clId="Web-{6A6D651E-F78F-424F-A2DB-DB01FA5FDBF8}" dt="2020-09-25T13:44:49.239" v="155" actId="1076"/>
          <ac:picMkLst>
            <pc:docMk/>
            <pc:sldMk cId="3281905621" sldId="280"/>
            <ac:picMk id="5" creationId="{BB864CE8-36B0-4BD6-A0BA-5EDDD213CB6C}"/>
          </ac:picMkLst>
        </pc:picChg>
        <pc:picChg chg="add mod">
          <ac:chgData name="Alcaraz, Mario A." userId="S::m.a.alcaraz@spartans.nsu.edu::abdfd5d4-fe04-4a9c-b82b-3c04a548e724" providerId="AD" clId="Web-{6A6D651E-F78F-424F-A2DB-DB01FA5FDBF8}" dt="2020-09-25T13:44:35.457" v="148" actId="14100"/>
          <ac:picMkLst>
            <pc:docMk/>
            <pc:sldMk cId="3281905621" sldId="280"/>
            <ac:picMk id="6" creationId="{FA92E66D-6479-4B76-B29D-F2388AD93A25}"/>
          </ac:picMkLst>
        </pc:picChg>
        <pc:picChg chg="add del mod">
          <ac:chgData name="Alcaraz, Mario A." userId="S::m.a.alcaraz@spartans.nsu.edu::abdfd5d4-fe04-4a9c-b82b-3c04a548e724" providerId="AD" clId="Web-{6A6D651E-F78F-424F-A2DB-DB01FA5FDBF8}" dt="2020-09-25T13:44:30.863" v="146"/>
          <ac:picMkLst>
            <pc:docMk/>
            <pc:sldMk cId="3281905621" sldId="280"/>
            <ac:picMk id="7" creationId="{2A50D1B9-8AEB-49AC-B395-897507AE7690}"/>
          </ac:picMkLst>
        </pc:picChg>
        <pc:picChg chg="add del mod">
          <ac:chgData name="Alcaraz, Mario A." userId="S::m.a.alcaraz@spartans.nsu.edu::abdfd5d4-fe04-4a9c-b82b-3c04a548e724" providerId="AD" clId="Web-{6A6D651E-F78F-424F-A2DB-DB01FA5FDBF8}" dt="2020-09-25T13:44:28.566" v="145"/>
          <ac:picMkLst>
            <pc:docMk/>
            <pc:sldMk cId="3281905621" sldId="280"/>
            <ac:picMk id="8" creationId="{622175A9-A2FD-4BB2-99E1-B3236DC42272}"/>
          </ac:picMkLst>
        </pc:picChg>
        <pc:picChg chg="add del mod">
          <ac:chgData name="Alcaraz, Mario A." userId="S::m.a.alcaraz@spartans.nsu.edu::abdfd5d4-fe04-4a9c-b82b-3c04a548e724" providerId="AD" clId="Web-{6A6D651E-F78F-424F-A2DB-DB01FA5FDBF8}" dt="2020-09-25T13:44:27.144" v="144"/>
          <ac:picMkLst>
            <pc:docMk/>
            <pc:sldMk cId="3281905621" sldId="280"/>
            <ac:picMk id="9" creationId="{B4ED7A41-5F83-49E7-8CE6-78D3EAB2133A}"/>
          </ac:picMkLst>
        </pc:picChg>
        <pc:picChg chg="add del mod">
          <ac:chgData name="Alcaraz, Mario A." userId="S::m.a.alcaraz@spartans.nsu.edu::abdfd5d4-fe04-4a9c-b82b-3c04a548e724" providerId="AD" clId="Web-{6A6D651E-F78F-424F-A2DB-DB01FA5FDBF8}" dt="2020-09-25T13:44:24.801" v="143"/>
          <ac:picMkLst>
            <pc:docMk/>
            <pc:sldMk cId="3281905621" sldId="280"/>
            <ac:picMk id="10" creationId="{BC8B6436-1361-4F87-B5BA-453CA561B622}"/>
          </ac:picMkLst>
        </pc:picChg>
        <pc:picChg chg="add mod">
          <ac:chgData name="Alcaraz, Mario A." userId="S::m.a.alcaraz@spartans.nsu.edu::abdfd5d4-fe04-4a9c-b82b-3c04a548e724" providerId="AD" clId="Web-{6A6D651E-F78F-424F-A2DB-DB01FA5FDBF8}" dt="2020-09-25T13:44:54.348" v="157" actId="1076"/>
          <ac:picMkLst>
            <pc:docMk/>
            <pc:sldMk cId="3281905621" sldId="280"/>
            <ac:picMk id="11" creationId="{3BD67803-4235-4E6A-B76B-BB917A1901FD}"/>
          </ac:picMkLst>
        </pc:picChg>
        <pc:picChg chg="add mod modCrop">
          <ac:chgData name="Alcaraz, Mario A." userId="S::m.a.alcaraz@spartans.nsu.edu::abdfd5d4-fe04-4a9c-b82b-3c04a548e724" providerId="AD" clId="Web-{6A6D651E-F78F-424F-A2DB-DB01FA5FDBF8}" dt="2020-09-25T13:46:33.085" v="234" actId="1076"/>
          <ac:picMkLst>
            <pc:docMk/>
            <pc:sldMk cId="3281905621" sldId="280"/>
            <ac:picMk id="20" creationId="{68C0F278-1CC2-484A-88DC-B51FE6DAEBDB}"/>
          </ac:picMkLst>
        </pc:picChg>
        <pc:cxnChg chg="add del mod">
          <ac:chgData name="Alcaraz, Mario A." userId="S::m.a.alcaraz@spartans.nsu.edu::abdfd5d4-fe04-4a9c-b82b-3c04a548e724" providerId="AD" clId="Web-{6A6D651E-F78F-424F-A2DB-DB01FA5FDBF8}" dt="2020-09-25T13:41:07.061" v="122"/>
          <ac:cxnSpMkLst>
            <pc:docMk/>
            <pc:sldMk cId="3281905621" sldId="280"/>
            <ac:cxnSpMk id="12" creationId="{BB5368CC-1CE7-42C6-B401-BF2C9236A55F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41:07.030" v="121"/>
          <ac:cxnSpMkLst>
            <pc:docMk/>
            <pc:sldMk cId="3281905621" sldId="280"/>
            <ac:cxnSpMk id="13" creationId="{D610AA79-7D17-4CE8-BAD0-6FDE82C827B1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41:07.077" v="123"/>
          <ac:cxnSpMkLst>
            <pc:docMk/>
            <pc:sldMk cId="3281905621" sldId="280"/>
            <ac:cxnSpMk id="14" creationId="{C1A7BB65-503D-4A83-8FB7-C0A3EDBD7CAA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41:07.014" v="120"/>
          <ac:cxnSpMkLst>
            <pc:docMk/>
            <pc:sldMk cId="3281905621" sldId="280"/>
            <ac:cxnSpMk id="15" creationId="{A9916C01-B007-4752-8C34-89C17CF732DF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41:06.999" v="119"/>
          <ac:cxnSpMkLst>
            <pc:docMk/>
            <pc:sldMk cId="3281905621" sldId="280"/>
            <ac:cxnSpMk id="16" creationId="{051EE163-0115-435F-A9FF-16686A6BF6B1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30:20.998" v="114"/>
          <ac:cxnSpMkLst>
            <pc:docMk/>
            <pc:sldMk cId="3281905621" sldId="280"/>
            <ac:cxnSpMk id="17" creationId="{54591147-8317-4F0D-A80F-97A8B8B70C24}"/>
          </ac:cxnSpMkLst>
        </pc:cxnChg>
        <pc:cxnChg chg="add mod">
          <ac:chgData name="Alcaraz, Mario A." userId="S::m.a.alcaraz@spartans.nsu.edu::abdfd5d4-fe04-4a9c-b82b-3c04a548e724" providerId="AD" clId="Web-{6A6D651E-F78F-424F-A2DB-DB01FA5FDBF8}" dt="2020-09-25T13:45:01.711" v="159" actId="1076"/>
          <ac:cxnSpMkLst>
            <pc:docMk/>
            <pc:sldMk cId="3281905621" sldId="280"/>
            <ac:cxnSpMk id="18" creationId="{0923839B-08CD-4B4D-956B-C3A938AC64BD}"/>
          </ac:cxnSpMkLst>
        </pc:cxnChg>
        <pc:cxnChg chg="add del mod">
          <ac:chgData name="Alcaraz, Mario A." userId="S::m.a.alcaraz@spartans.nsu.edu::abdfd5d4-fe04-4a9c-b82b-3c04a548e724" providerId="AD" clId="Web-{6A6D651E-F78F-424F-A2DB-DB01FA5FDBF8}" dt="2020-09-25T13:41:47.734" v="129"/>
          <ac:cxnSpMkLst>
            <pc:docMk/>
            <pc:sldMk cId="3281905621" sldId="280"/>
            <ac:cxnSpMk id="19" creationId="{7D264264-5BF9-45DE-BC29-F29008D1ABC8}"/>
          </ac:cxnSpMkLst>
        </pc:cxnChg>
      </pc:sldChg>
      <pc:sldChg chg="addSp delSp modSp new">
        <pc:chgData name="Alcaraz, Mario A." userId="S::m.a.alcaraz@spartans.nsu.edu::abdfd5d4-fe04-4a9c-b82b-3c04a548e724" providerId="AD" clId="Web-{6A6D651E-F78F-424F-A2DB-DB01FA5FDBF8}" dt="2020-09-25T14:31:08.858" v="685" actId="20577"/>
        <pc:sldMkLst>
          <pc:docMk/>
          <pc:sldMk cId="762376406" sldId="281"/>
        </pc:sldMkLst>
        <pc:spChg chg="del">
          <ac:chgData name="Alcaraz, Mario A." userId="S::m.a.alcaraz@spartans.nsu.edu::abdfd5d4-fe04-4a9c-b82b-3c04a548e724" providerId="AD" clId="Web-{6A6D651E-F78F-424F-A2DB-DB01FA5FDBF8}" dt="2020-09-25T14:18:39.402" v="573"/>
          <ac:spMkLst>
            <pc:docMk/>
            <pc:sldMk cId="762376406" sldId="281"/>
            <ac:spMk id="2" creationId="{721C9736-54BE-4739-922B-A8A6E8DA5CC2}"/>
          </ac:spMkLst>
        </pc:spChg>
        <pc:spChg chg="del">
          <ac:chgData name="Alcaraz, Mario A." userId="S::m.a.alcaraz@spartans.nsu.edu::abdfd5d4-fe04-4a9c-b82b-3c04a548e724" providerId="AD" clId="Web-{6A6D651E-F78F-424F-A2DB-DB01FA5FDBF8}" dt="2020-09-25T14:18:36.809" v="572"/>
          <ac:spMkLst>
            <pc:docMk/>
            <pc:sldMk cId="762376406" sldId="281"/>
            <ac:spMk id="3" creationId="{D156846A-5AAE-43BC-919E-C4331E6A688F}"/>
          </ac:spMkLst>
        </pc:spChg>
        <pc:spChg chg="mod">
          <ac:chgData name="Alcaraz, Mario A." userId="S::m.a.alcaraz@spartans.nsu.edu::abdfd5d4-fe04-4a9c-b82b-3c04a548e724" providerId="AD" clId="Web-{6A6D651E-F78F-424F-A2DB-DB01FA5FDBF8}" dt="2020-09-25T14:31:08.858" v="685" actId="20577"/>
          <ac:spMkLst>
            <pc:docMk/>
            <pc:sldMk cId="762376406" sldId="281"/>
            <ac:spMk id="4" creationId="{C4560EAD-FE3F-4AE1-B221-D9CC91617106}"/>
          </ac:spMkLst>
        </pc:spChg>
        <pc:spChg chg="add del mod">
          <ac:chgData name="Alcaraz, Mario A." userId="S::m.a.alcaraz@spartans.nsu.edu::abdfd5d4-fe04-4a9c-b82b-3c04a548e724" providerId="AD" clId="Web-{6A6D651E-F78F-424F-A2DB-DB01FA5FDBF8}" dt="2020-09-25T14:16:53.449" v="541"/>
          <ac:spMkLst>
            <pc:docMk/>
            <pc:sldMk cId="762376406" sldId="281"/>
            <ac:spMk id="5" creationId="{C647EE24-5C3B-4FC7-997A-D1B337591993}"/>
          </ac:spMkLst>
        </pc:spChg>
        <pc:picChg chg="add mod">
          <ac:chgData name="Alcaraz, Mario A." userId="S::m.a.alcaraz@spartans.nsu.edu::abdfd5d4-fe04-4a9c-b82b-3c04a548e724" providerId="AD" clId="Web-{6A6D651E-F78F-424F-A2DB-DB01FA5FDBF8}" dt="2020-09-25T14:29:31.373" v="596" actId="1076"/>
          <ac:picMkLst>
            <pc:docMk/>
            <pc:sldMk cId="762376406" sldId="281"/>
            <ac:picMk id="6" creationId="{8DE34949-99FA-4A4F-A62A-E040D31FEBC4}"/>
          </ac:picMkLst>
        </pc:picChg>
      </pc:sldChg>
    </pc:docChg>
  </pc:docChgLst>
  <pc:docChgLst>
    <pc:chgData name="Alcaraz, Mario A." userId="S::m.a.alcaraz@spartans.nsu.edu::abdfd5d4-fe04-4a9c-b82b-3c04a548e724" providerId="AD" clId="Web-{1ED3BABB-9085-427F-916A-52C68EBAF52E}"/>
    <pc:docChg chg="addSld delSld modSld sldOrd">
      <pc:chgData name="Alcaraz, Mario A." userId="S::m.a.alcaraz@spartans.nsu.edu::abdfd5d4-fe04-4a9c-b82b-3c04a548e724" providerId="AD" clId="Web-{1ED3BABB-9085-427F-916A-52C68EBAF52E}" dt="2020-11-12T22:34:53.542" v="1526"/>
      <pc:docMkLst>
        <pc:docMk/>
      </pc:docMkLst>
      <pc:sldChg chg="addSp">
        <pc:chgData name="Alcaraz, Mario A." userId="S::m.a.alcaraz@spartans.nsu.edu::abdfd5d4-fe04-4a9c-b82b-3c04a548e724" providerId="AD" clId="Web-{1ED3BABB-9085-427F-916A-52C68EBAF52E}" dt="2020-11-12T22:34:53.542" v="1526"/>
        <pc:sldMkLst>
          <pc:docMk/>
          <pc:sldMk cId="0" sldId="261"/>
        </pc:sldMkLst>
        <pc:inkChg chg="add">
          <ac:chgData name="Alcaraz, Mario A." userId="S::m.a.alcaraz@spartans.nsu.edu::abdfd5d4-fe04-4a9c-b82b-3c04a548e724" providerId="AD" clId="Web-{1ED3BABB-9085-427F-916A-52C68EBAF52E}" dt="2020-11-12T22:34:51.229" v="1519"/>
          <ac:inkMkLst>
            <pc:docMk/>
            <pc:sldMk cId="0" sldId="261"/>
            <ac:inkMk id="7" creationId="{5A9BD49A-EB2C-4BA1-8046-C1C2B56AAE45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1.245" v="1520"/>
          <ac:inkMkLst>
            <pc:docMk/>
            <pc:sldMk cId="0" sldId="261"/>
            <ac:inkMk id="9" creationId="{B32848B1-461B-481C-9F3E-E68FF3E5A6B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1.245" v="1521"/>
          <ac:inkMkLst>
            <pc:docMk/>
            <pc:sldMk cId="0" sldId="261"/>
            <ac:inkMk id="12" creationId="{A557382B-AC39-40C3-AA2F-E9DE3388B4F7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2.151" v="1522"/>
          <ac:inkMkLst>
            <pc:docMk/>
            <pc:sldMk cId="0" sldId="261"/>
            <ac:inkMk id="13" creationId="{835DD370-4233-4565-80AE-BAAE61DE1BE1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2.151" v="1523"/>
          <ac:inkMkLst>
            <pc:docMk/>
            <pc:sldMk cId="0" sldId="261"/>
            <ac:inkMk id="14" creationId="{E67A4BA8-1725-4322-9ED7-595CC5E247C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3.526" v="1524"/>
          <ac:inkMkLst>
            <pc:docMk/>
            <pc:sldMk cId="0" sldId="261"/>
            <ac:inkMk id="20" creationId="{0A2A9D15-F724-4D28-B20D-4476DED61C74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3.526" v="1525"/>
          <ac:inkMkLst>
            <pc:docMk/>
            <pc:sldMk cId="0" sldId="261"/>
            <ac:inkMk id="21" creationId="{FF2F51FA-00B6-4016-AFB7-969A2AF69EE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53.542" v="1526"/>
          <ac:inkMkLst>
            <pc:docMk/>
            <pc:sldMk cId="0" sldId="261"/>
            <ac:inkMk id="22" creationId="{7D33A0EC-AA7A-4AA5-8168-D18CDC6191AE}"/>
          </ac:inkMkLst>
        </pc:inkChg>
      </pc:sldChg>
      <pc:sldChg chg="modSp">
        <pc:chgData name="Alcaraz, Mario A." userId="S::m.a.alcaraz@spartans.nsu.edu::abdfd5d4-fe04-4a9c-b82b-3c04a548e724" providerId="AD" clId="Web-{1ED3BABB-9085-427F-916A-52C68EBAF52E}" dt="2020-11-12T19:21:36.590" v="772" actId="20577"/>
        <pc:sldMkLst>
          <pc:docMk/>
          <pc:sldMk cId="0" sldId="262"/>
        </pc:sldMkLst>
        <pc:graphicFrameChg chg="mod modGraphic">
          <ac:chgData name="Alcaraz, Mario A." userId="S::m.a.alcaraz@spartans.nsu.edu::abdfd5d4-fe04-4a9c-b82b-3c04a548e724" providerId="AD" clId="Web-{1ED3BABB-9085-427F-916A-52C68EBAF52E}" dt="2020-11-12T19:21:36.590" v="772" actId="20577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  <pc:sldChg chg="del">
        <pc:chgData name="Alcaraz, Mario A." userId="S::m.a.alcaraz@spartans.nsu.edu::abdfd5d4-fe04-4a9c-b82b-3c04a548e724" providerId="AD" clId="Web-{1ED3BABB-9085-427F-916A-52C68EBAF52E}" dt="2020-11-12T20:21:14.889" v="1443"/>
        <pc:sldMkLst>
          <pc:docMk/>
          <pc:sldMk cId="0" sldId="265"/>
        </pc:sldMkLst>
      </pc:sldChg>
      <pc:sldChg chg="del">
        <pc:chgData name="Alcaraz, Mario A." userId="S::m.a.alcaraz@spartans.nsu.edu::abdfd5d4-fe04-4a9c-b82b-3c04a548e724" providerId="AD" clId="Web-{1ED3BABB-9085-427F-916A-52C68EBAF52E}" dt="2020-11-12T20:21:17.452" v="1444"/>
        <pc:sldMkLst>
          <pc:docMk/>
          <pc:sldMk cId="0" sldId="269"/>
        </pc:sldMkLst>
      </pc:sldChg>
      <pc:sldChg chg="modSp">
        <pc:chgData name="Alcaraz, Mario A." userId="S::m.a.alcaraz@spartans.nsu.edu::abdfd5d4-fe04-4a9c-b82b-3c04a548e724" providerId="AD" clId="Web-{1ED3BABB-9085-427F-916A-52C68EBAF52E}" dt="2020-11-12T18:48:42.253" v="172" actId="20577"/>
        <pc:sldMkLst>
          <pc:docMk/>
          <pc:sldMk cId="3043921184" sldId="289"/>
        </pc:sldMkLst>
        <pc:spChg chg="mod">
          <ac:chgData name="Alcaraz, Mario A." userId="S::m.a.alcaraz@spartans.nsu.edu::abdfd5d4-fe04-4a9c-b82b-3c04a548e724" providerId="AD" clId="Web-{1ED3BABB-9085-427F-916A-52C68EBAF52E}" dt="2020-11-12T18:48:42.253" v="172" actId="20577"/>
          <ac:spMkLst>
            <pc:docMk/>
            <pc:sldMk cId="3043921184" sldId="289"/>
            <ac:spMk id="3" creationId="{5546D708-60AD-4CB2-9125-F48580FFBA83}"/>
          </ac:spMkLst>
        </pc:spChg>
      </pc:sldChg>
      <pc:sldChg chg="modSp">
        <pc:chgData name="Alcaraz, Mario A." userId="S::m.a.alcaraz@spartans.nsu.edu::abdfd5d4-fe04-4a9c-b82b-3c04a548e724" providerId="AD" clId="Web-{1ED3BABB-9085-427F-916A-52C68EBAF52E}" dt="2020-11-12T18:46:37.186" v="132" actId="20577"/>
        <pc:sldMkLst>
          <pc:docMk/>
          <pc:sldMk cId="4031679437" sldId="290"/>
        </pc:sldMkLst>
        <pc:spChg chg="mod">
          <ac:chgData name="Alcaraz, Mario A." userId="S::m.a.alcaraz@spartans.nsu.edu::abdfd5d4-fe04-4a9c-b82b-3c04a548e724" providerId="AD" clId="Web-{1ED3BABB-9085-427F-916A-52C68EBAF52E}" dt="2020-11-12T18:46:37.186" v="132" actId="20577"/>
          <ac:spMkLst>
            <pc:docMk/>
            <pc:sldMk cId="4031679437" sldId="290"/>
            <ac:spMk id="4" creationId="{83B038F4-0073-490A-91B6-B4D54F3B8014}"/>
          </ac:spMkLst>
        </pc:spChg>
      </pc:sldChg>
      <pc:sldChg chg="modSp">
        <pc:chgData name="Alcaraz, Mario A." userId="S::m.a.alcaraz@spartans.nsu.edu::abdfd5d4-fe04-4a9c-b82b-3c04a548e724" providerId="AD" clId="Web-{1ED3BABB-9085-427F-916A-52C68EBAF52E}" dt="2020-11-12T19:24:17.377" v="906" actId="20577"/>
        <pc:sldMkLst>
          <pc:docMk/>
          <pc:sldMk cId="1659704956" sldId="291"/>
        </pc:sldMkLst>
        <pc:spChg chg="mod">
          <ac:chgData name="Alcaraz, Mario A." userId="S::m.a.alcaraz@spartans.nsu.edu::abdfd5d4-fe04-4a9c-b82b-3c04a548e724" providerId="AD" clId="Web-{1ED3BABB-9085-427F-916A-52C68EBAF52E}" dt="2020-11-12T19:24:17.377" v="906" actId="20577"/>
          <ac:spMkLst>
            <pc:docMk/>
            <pc:sldMk cId="1659704956" sldId="291"/>
            <ac:spMk id="4" creationId="{00213C8B-AE58-4AF5-830F-5212E04404EB}"/>
          </ac:spMkLst>
        </pc:spChg>
      </pc:sldChg>
      <pc:sldChg chg="addSp">
        <pc:chgData name="Alcaraz, Mario A." userId="S::m.a.alcaraz@spartans.nsu.edu::abdfd5d4-fe04-4a9c-b82b-3c04a548e724" providerId="AD" clId="Web-{1ED3BABB-9085-427F-916A-52C68EBAF52E}" dt="2020-11-12T20:09:30.208" v="1276"/>
        <pc:sldMkLst>
          <pc:docMk/>
          <pc:sldMk cId="1557671068" sldId="297"/>
        </pc:sldMkLst>
        <pc:inkChg chg="add">
          <ac:chgData name="Alcaraz, Mario A." userId="S::m.a.alcaraz@spartans.nsu.edu::abdfd5d4-fe04-4a9c-b82b-3c04a548e724" providerId="AD" clId="Web-{1ED3BABB-9085-427F-916A-52C68EBAF52E}" dt="2020-11-12T20:09:29.145" v="1271"/>
          <ac:inkMkLst>
            <pc:docMk/>
            <pc:sldMk cId="1557671068" sldId="297"/>
            <ac:inkMk id="3" creationId="{52FDAAA5-2782-45C0-9E17-D06A53143F6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9.161" v="1272"/>
          <ac:inkMkLst>
            <pc:docMk/>
            <pc:sldMk cId="1557671068" sldId="297"/>
            <ac:inkMk id="4" creationId="{C1B2D439-0847-47EA-9EE1-4B10DB819EB5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30.192" v="1273"/>
          <ac:inkMkLst>
            <pc:docMk/>
            <pc:sldMk cId="1557671068" sldId="297"/>
            <ac:inkMk id="7" creationId="{4BFA344E-4568-4080-9165-AD36161A31F2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30.192" v="1274"/>
          <ac:inkMkLst>
            <pc:docMk/>
            <pc:sldMk cId="1557671068" sldId="297"/>
            <ac:inkMk id="8" creationId="{75F2276D-80F8-4626-8181-9653C447DBC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30.208" v="1275"/>
          <ac:inkMkLst>
            <pc:docMk/>
            <pc:sldMk cId="1557671068" sldId="297"/>
            <ac:inkMk id="9" creationId="{EC9DD7B9-BDA7-434E-9E70-EAA846B22BC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30.208" v="1276"/>
          <ac:inkMkLst>
            <pc:docMk/>
            <pc:sldMk cId="1557671068" sldId="297"/>
            <ac:inkMk id="10" creationId="{00A655CA-DADE-49E8-B491-0AEAE5DC818F}"/>
          </ac:inkMkLst>
        </pc:inkChg>
      </pc:sldChg>
      <pc:sldChg chg="modSp">
        <pc:chgData name="Alcaraz, Mario A." userId="S::m.a.alcaraz@spartans.nsu.edu::abdfd5d4-fe04-4a9c-b82b-3c04a548e724" providerId="AD" clId="Web-{1ED3BABB-9085-427F-916A-52C68EBAF52E}" dt="2020-11-12T19:21:14.605" v="768" actId="20577"/>
        <pc:sldMkLst>
          <pc:docMk/>
          <pc:sldMk cId="640540487" sldId="298"/>
        </pc:sldMkLst>
        <pc:spChg chg="mod">
          <ac:chgData name="Alcaraz, Mario A." userId="S::m.a.alcaraz@spartans.nsu.edu::abdfd5d4-fe04-4a9c-b82b-3c04a548e724" providerId="AD" clId="Web-{1ED3BABB-9085-427F-916A-52C68EBAF52E}" dt="2020-11-12T19:19:44.352" v="696" actId="20577"/>
          <ac:spMkLst>
            <pc:docMk/>
            <pc:sldMk cId="640540487" sldId="298"/>
            <ac:spMk id="9" creationId="{D685F783-794E-4A55-84A2-9BBB369C5ABA}"/>
          </ac:spMkLst>
        </pc:spChg>
        <pc:spChg chg="mod">
          <ac:chgData name="Alcaraz, Mario A." userId="S::m.a.alcaraz@spartans.nsu.edu::abdfd5d4-fe04-4a9c-b82b-3c04a548e724" providerId="AD" clId="Web-{1ED3BABB-9085-427F-916A-52C68EBAF52E}" dt="2020-11-12T19:21:14.605" v="768" actId="20577"/>
          <ac:spMkLst>
            <pc:docMk/>
            <pc:sldMk cId="640540487" sldId="298"/>
            <ac:spMk id="10" creationId="{39EDF0AC-51ED-41D7-8CFA-72E8DB3D1A9C}"/>
          </ac:spMkLst>
        </pc:spChg>
      </pc:sldChg>
      <pc:sldChg chg="modSp">
        <pc:chgData name="Alcaraz, Mario A." userId="S::m.a.alcaraz@spartans.nsu.edu::abdfd5d4-fe04-4a9c-b82b-3c04a548e724" providerId="AD" clId="Web-{1ED3BABB-9085-427F-916A-52C68EBAF52E}" dt="2020-11-12T19:23:46.563" v="893" actId="20577"/>
        <pc:sldMkLst>
          <pc:docMk/>
          <pc:sldMk cId="1212931448" sldId="299"/>
        </pc:sldMkLst>
        <pc:spChg chg="mod">
          <ac:chgData name="Alcaraz, Mario A." userId="S::m.a.alcaraz@spartans.nsu.edu::abdfd5d4-fe04-4a9c-b82b-3c04a548e724" providerId="AD" clId="Web-{1ED3BABB-9085-427F-916A-52C68EBAF52E}" dt="2020-11-12T19:23:46.563" v="893" actId="20577"/>
          <ac:spMkLst>
            <pc:docMk/>
            <pc:sldMk cId="1212931448" sldId="299"/>
            <ac:spMk id="4" creationId="{C9DC6B48-EF20-435B-A8C1-EDB09B241B7E}"/>
          </ac:spMkLst>
        </pc:spChg>
      </pc:sldChg>
      <pc:sldChg chg="addSp delSp modSp new ord">
        <pc:chgData name="Alcaraz, Mario A." userId="S::m.a.alcaraz@spartans.nsu.edu::abdfd5d4-fe04-4a9c-b82b-3c04a548e724" providerId="AD" clId="Web-{1ED3BABB-9085-427F-916A-52C68EBAF52E}" dt="2020-11-12T20:18:52.478" v="1402" actId="14100"/>
        <pc:sldMkLst>
          <pc:docMk/>
          <pc:sldMk cId="2546256246" sldId="305"/>
        </pc:sldMkLst>
        <pc:spChg chg="mod">
          <ac:chgData name="Alcaraz, Mario A." userId="S::m.a.alcaraz@spartans.nsu.edu::abdfd5d4-fe04-4a9c-b82b-3c04a548e724" providerId="AD" clId="Web-{1ED3BABB-9085-427F-916A-52C68EBAF52E}" dt="2020-11-12T20:18:52.478" v="1402" actId="14100"/>
          <ac:spMkLst>
            <pc:docMk/>
            <pc:sldMk cId="2546256246" sldId="305"/>
            <ac:spMk id="2" creationId="{889A91C9-13FA-4408-B1D9-E2B060E5F918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19:38:50.736" v="989" actId="1076"/>
          <ac:spMkLst>
            <pc:docMk/>
            <pc:sldMk cId="2546256246" sldId="305"/>
            <ac:spMk id="4" creationId="{92ECA5F2-1B3F-4605-A5F2-37582CA0333D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19:38:54.127" v="990" actId="1076"/>
          <ac:spMkLst>
            <pc:docMk/>
            <pc:sldMk cId="2546256246" sldId="305"/>
            <ac:spMk id="5" creationId="{B9B34A1C-E539-4D45-B4C5-92267617A7D6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20:11:20.603" v="1303" actId="20577"/>
          <ac:spMkLst>
            <pc:docMk/>
            <pc:sldMk cId="2546256246" sldId="305"/>
            <ac:spMk id="25" creationId="{F8AF2D1E-608A-44A7-A8C0-C64B3CD32468}"/>
          </ac:spMkLst>
        </pc:spChg>
        <pc:spChg chg="add del">
          <ac:chgData name="Alcaraz, Mario A." userId="S::m.a.alcaraz@spartans.nsu.edu::abdfd5d4-fe04-4a9c-b82b-3c04a548e724" providerId="AD" clId="Web-{1ED3BABB-9085-427F-916A-52C68EBAF52E}" dt="2020-11-12T19:42:47.042" v="1042"/>
          <ac:spMkLst>
            <pc:docMk/>
            <pc:sldMk cId="2546256246" sldId="305"/>
            <ac:spMk id="37" creationId="{C43E7C9B-8D92-4420-9561-FF90D8D23362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19:51:17.950" v="1193" actId="20577"/>
          <ac:spMkLst>
            <pc:docMk/>
            <pc:sldMk cId="2546256246" sldId="305"/>
            <ac:spMk id="54" creationId="{32CA2835-A470-451A-85EE-DE332E09507D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19:56:08.133" v="1227" actId="1076"/>
          <ac:spMkLst>
            <pc:docMk/>
            <pc:sldMk cId="2546256246" sldId="305"/>
            <ac:spMk id="55" creationId="{5FC1E9AD-D8B9-4D42-A40D-F26ABCB0888A}"/>
          </ac:spMkLst>
        </pc:spChg>
        <pc:spChg chg="add del mod">
          <ac:chgData name="Alcaraz, Mario A." userId="S::m.a.alcaraz@spartans.nsu.edu::abdfd5d4-fe04-4a9c-b82b-3c04a548e724" providerId="AD" clId="Web-{1ED3BABB-9085-427F-916A-52C68EBAF52E}" dt="2020-11-12T19:50:14.370" v="1168"/>
          <ac:spMkLst>
            <pc:docMk/>
            <pc:sldMk cId="2546256246" sldId="305"/>
            <ac:spMk id="56" creationId="{EC169C74-3F36-4D41-8A95-44FD755159E2}"/>
          </ac:spMkLst>
        </pc:spChg>
        <pc:spChg chg="add mod">
          <ac:chgData name="Alcaraz, Mario A." userId="S::m.a.alcaraz@spartans.nsu.edu::abdfd5d4-fe04-4a9c-b82b-3c04a548e724" providerId="AD" clId="Web-{1ED3BABB-9085-427F-916A-52C68EBAF52E}" dt="2020-11-12T19:51:31.435" v="1195" actId="14100"/>
          <ac:spMkLst>
            <pc:docMk/>
            <pc:sldMk cId="2546256246" sldId="305"/>
            <ac:spMk id="57" creationId="{8C9CE3BF-3473-4865-A69B-BD9AF737DD7E}"/>
          </ac:spMkLst>
        </pc:spChg>
        <pc:inkChg chg="add">
          <ac:chgData name="Alcaraz, Mario A." userId="S::m.a.alcaraz@spartans.nsu.edu::abdfd5d4-fe04-4a9c-b82b-3c04a548e724" providerId="AD" clId="Web-{1ED3BABB-9085-427F-916A-52C68EBAF52E}" dt="2020-11-12T19:40:11.474" v="996"/>
          <ac:inkMkLst>
            <pc:docMk/>
            <pc:sldMk cId="2546256246" sldId="305"/>
            <ac:inkMk id="7" creationId="{B8F3FCA2-E61E-451D-8FE2-298F691F2002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0:16.474" v="998"/>
          <ac:inkMkLst>
            <pc:docMk/>
            <pc:sldMk cId="2546256246" sldId="305"/>
            <ac:inkMk id="8" creationId="{CA17BB74-9CD0-4E6B-B8CB-D56D3CFDA6D6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0:23.302" v="1000"/>
          <ac:inkMkLst>
            <pc:docMk/>
            <pc:sldMk cId="2546256246" sldId="305"/>
            <ac:inkMk id="9" creationId="{7BB874D2-1201-4D31-AF2F-203E6F11E71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0:33.443" v="1001"/>
          <ac:inkMkLst>
            <pc:docMk/>
            <pc:sldMk cId="2546256246" sldId="305"/>
            <ac:inkMk id="10" creationId="{16572F1E-A7E8-48B6-8E11-530AA519121A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00.962" v="1019"/>
          <ac:inkMkLst>
            <pc:docMk/>
            <pc:sldMk cId="2546256246" sldId="305"/>
            <ac:inkMk id="11" creationId="{79353DF1-038D-4473-A2A7-1034509E5AB7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3.893" v="1103"/>
          <ac:inkMkLst>
            <pc:docMk/>
            <pc:sldMk cId="2546256246" sldId="305"/>
            <ac:inkMk id="12" creationId="{B0BFF965-1C85-4520-BE8B-D954FAFCE096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7.550" v="1105"/>
          <ac:inkMkLst>
            <pc:docMk/>
            <pc:sldMk cId="2546256246" sldId="305"/>
            <ac:inkMk id="13" creationId="{97658E8A-4D93-4163-9CCF-5FA639FBF5ED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1:26.664" v="1012"/>
          <ac:inkMkLst>
            <pc:docMk/>
            <pc:sldMk cId="2546256246" sldId="305"/>
            <ac:inkMk id="14" creationId="{AFC58A17-7158-419F-AB42-E4E2A47DC846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1:26.664" v="1011"/>
          <ac:inkMkLst>
            <pc:docMk/>
            <pc:sldMk cId="2546256246" sldId="305"/>
            <ac:inkMk id="15" creationId="{EA073D6D-6545-4E42-96EB-1D006C22B4CE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1:26.664" v="1010"/>
          <ac:inkMkLst>
            <pc:docMk/>
            <pc:sldMk cId="2546256246" sldId="305"/>
            <ac:inkMk id="16" creationId="{B4A4FB50-F5F4-4EFE-9693-D8CCF42466F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1:26.664" v="1009"/>
          <ac:inkMkLst>
            <pc:docMk/>
            <pc:sldMk cId="2546256246" sldId="305"/>
            <ac:inkMk id="17" creationId="{9AB3A309-CA0D-426E-B30A-5CCFF64F7AF7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37.891" v="1206"/>
          <ac:inkMkLst>
            <pc:docMk/>
            <pc:sldMk cId="2546256246" sldId="305"/>
            <ac:inkMk id="18" creationId="{72C6A89B-7F62-417D-8457-0DC6A06D5428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40.110" v="1209"/>
          <ac:inkMkLst>
            <pc:docMk/>
            <pc:sldMk cId="2546256246" sldId="305"/>
            <ac:inkMk id="19" creationId="{3468066C-5A11-444E-8724-FE1EEA1F3664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40.110" v="1208"/>
          <ac:inkMkLst>
            <pc:docMk/>
            <pc:sldMk cId="2546256246" sldId="305"/>
            <ac:inkMk id="20" creationId="{A0ABEADC-A184-4C21-8404-FC49DA649F51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9.753" v="1108"/>
          <ac:inkMkLst>
            <pc:docMk/>
            <pc:sldMk cId="2546256246" sldId="305"/>
            <ac:inkMk id="21" creationId="{C36C884E-4D78-491D-8307-6E3143B0D3C7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9.753" v="1107"/>
          <ac:inkMkLst>
            <pc:docMk/>
            <pc:sldMk cId="2546256246" sldId="305"/>
            <ac:inkMk id="22" creationId="{2DF2F22A-9549-4E2B-8470-26E8CA0B0021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9.753" v="1106"/>
          <ac:inkMkLst>
            <pc:docMk/>
            <pc:sldMk cId="2546256246" sldId="305"/>
            <ac:inkMk id="23" creationId="{792E65BA-9EFE-40CF-BB7E-909A3D73D5EE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6:36.206" v="1104"/>
          <ac:inkMkLst>
            <pc:docMk/>
            <pc:sldMk cId="2546256246" sldId="305"/>
            <ac:inkMk id="24" creationId="{050D02D0-C4A8-41DD-A6D5-BCAECFB40B8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16.572" v="1023"/>
          <ac:inkMkLst>
            <pc:docMk/>
            <pc:sldMk cId="2546256246" sldId="305"/>
            <ac:inkMk id="26" creationId="{8A5625A8-9559-4A3F-B135-BABE52938BE2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18.947" v="1024"/>
          <ac:inkMkLst>
            <pc:docMk/>
            <pc:sldMk cId="2546256246" sldId="305"/>
            <ac:inkMk id="27" creationId="{61E94B69-23F9-4C14-9C4B-0D24FFEF7394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18.947" v="1025"/>
          <ac:inkMkLst>
            <pc:docMk/>
            <pc:sldMk cId="2546256246" sldId="305"/>
            <ac:inkMk id="28" creationId="{207F9848-F2DE-4073-97B3-FB09AC034B13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50.948" v="1049"/>
          <ac:inkMkLst>
            <pc:docMk/>
            <pc:sldMk cId="2546256246" sldId="305"/>
            <ac:inkMk id="29" creationId="{EDB396DE-E57B-4A19-98C9-83EE9573981A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50.948" v="1048"/>
          <ac:inkMkLst>
            <pc:docMk/>
            <pc:sldMk cId="2546256246" sldId="305"/>
            <ac:inkMk id="30" creationId="{A6442EE5-E1B8-4C9E-B9AB-4C294A6F9F6F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9.823" v="1047"/>
          <ac:inkMkLst>
            <pc:docMk/>
            <pc:sldMk cId="2546256246" sldId="305"/>
            <ac:inkMk id="31" creationId="{600B3834-663D-417C-BDB3-CB7A7CC9574A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9.510" v="1046"/>
          <ac:inkMkLst>
            <pc:docMk/>
            <pc:sldMk cId="2546256246" sldId="305"/>
            <ac:inkMk id="32" creationId="{FD9B879B-3866-4ACF-93AF-481AD24D860D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9.510" v="1045"/>
          <ac:inkMkLst>
            <pc:docMk/>
            <pc:sldMk cId="2546256246" sldId="305"/>
            <ac:inkMk id="33" creationId="{A1501B5A-0D1A-4B47-96E7-37206B0E24E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8.479" v="1044"/>
          <ac:inkMkLst>
            <pc:docMk/>
            <pc:sldMk cId="2546256246" sldId="305"/>
            <ac:inkMk id="34" creationId="{7F646AEE-07E7-4A85-A9B9-513DC5BD1408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7.745" v="1043"/>
          <ac:inkMkLst>
            <pc:docMk/>
            <pc:sldMk cId="2546256246" sldId="305"/>
            <ac:inkMk id="35" creationId="{B146E001-690D-414E-A51A-1930B8AD9EF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26.353" v="1034"/>
          <ac:inkMkLst>
            <pc:docMk/>
            <pc:sldMk cId="2546256246" sldId="305"/>
            <ac:inkMk id="36" creationId="{0F30F501-C8FE-40C5-B092-E67C633725DB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6.198" v="1041"/>
          <ac:inkMkLst>
            <pc:docMk/>
            <pc:sldMk cId="2546256246" sldId="305"/>
            <ac:inkMk id="38" creationId="{F9FB7A9C-064A-40B5-9303-AB95529D7DA4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4.635" v="1040"/>
          <ac:inkMkLst>
            <pc:docMk/>
            <pc:sldMk cId="2546256246" sldId="305"/>
            <ac:inkMk id="39" creationId="{D9603883-F43C-44F8-A800-9E5CA41CDDA1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2:44.635" v="1039"/>
          <ac:inkMkLst>
            <pc:docMk/>
            <pc:sldMk cId="2546256246" sldId="305"/>
            <ac:inkMk id="40" creationId="{9EBB29D5-CAB0-4237-89E9-2F458A9656A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4.698" v="1050"/>
          <ac:inkMkLst>
            <pc:docMk/>
            <pc:sldMk cId="2546256246" sldId="305"/>
            <ac:inkMk id="41" creationId="{C658D3CE-A951-4E06-BC92-BE73171C73E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5.526" v="1051"/>
          <ac:inkMkLst>
            <pc:docMk/>
            <pc:sldMk cId="2546256246" sldId="305"/>
            <ac:inkMk id="42" creationId="{1D5D2140-711F-4C65-A342-BBB884587373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7.651" v="1052"/>
          <ac:inkMkLst>
            <pc:docMk/>
            <pc:sldMk cId="2546256246" sldId="305"/>
            <ac:inkMk id="43" creationId="{4068E4C0-CD54-4763-92E8-FC0E0031CDB2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7.651" v="1053"/>
          <ac:inkMkLst>
            <pc:docMk/>
            <pc:sldMk cId="2546256246" sldId="305"/>
            <ac:inkMk id="44" creationId="{46269CBA-05C7-4A77-90D6-8183019BA244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7.667" v="1054"/>
          <ac:inkMkLst>
            <pc:docMk/>
            <pc:sldMk cId="2546256246" sldId="305"/>
            <ac:inkMk id="45" creationId="{04B9E5CC-C4B9-483F-B4FB-6EE9FA1FA35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2:57.667" v="1055"/>
          <ac:inkMkLst>
            <pc:docMk/>
            <pc:sldMk cId="2546256246" sldId="305"/>
            <ac:inkMk id="46" creationId="{255834F5-BB74-4939-9C5E-A018F3EE4A0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3:01.058" v="1056"/>
          <ac:inkMkLst>
            <pc:docMk/>
            <pc:sldMk cId="2546256246" sldId="305"/>
            <ac:inkMk id="47" creationId="{12F716D6-85E7-4671-8FFF-6B659D712E1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43:01.073" v="1057"/>
          <ac:inkMkLst>
            <pc:docMk/>
            <pc:sldMk cId="2546256246" sldId="305"/>
            <ac:inkMk id="48" creationId="{7A561B57-F7D5-4A1E-A6A1-959FF839C083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3:05.527" v="1061"/>
          <ac:inkMkLst>
            <pc:docMk/>
            <pc:sldMk cId="2546256246" sldId="305"/>
            <ac:inkMk id="49" creationId="{65C118AF-0A0B-4E04-B1AE-F7759DC24E4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43:04.839" v="1060"/>
          <ac:inkMkLst>
            <pc:docMk/>
            <pc:sldMk cId="2546256246" sldId="305"/>
            <ac:inkMk id="50" creationId="{F1ED4C46-F030-43D7-B05C-71DBBB83DE4D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39.141" v="1207"/>
          <ac:inkMkLst>
            <pc:docMk/>
            <pc:sldMk cId="2546256246" sldId="305"/>
            <ac:inkMk id="51" creationId="{CEFB158D-03EE-435E-A009-CE37D7EFEBF9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43.157" v="1211"/>
          <ac:inkMkLst>
            <pc:docMk/>
            <pc:sldMk cId="2546256246" sldId="305"/>
            <ac:inkMk id="52" creationId="{86F92063-5493-402C-BDFE-2726AEBBEC0C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43.157" v="1210"/>
          <ac:inkMkLst>
            <pc:docMk/>
            <pc:sldMk cId="2546256246" sldId="305"/>
            <ac:inkMk id="53" creationId="{3DCEAA46-4CA0-4900-9258-3CB43473E799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2:56.704" v="1213"/>
          <ac:inkMkLst>
            <pc:docMk/>
            <pc:sldMk cId="2546256246" sldId="305"/>
            <ac:inkMk id="59" creationId="{02F066D9-2D5B-4791-8172-6F9A7057CC8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04.595" v="1214"/>
          <ac:inkMkLst>
            <pc:docMk/>
            <pc:sldMk cId="2546256246" sldId="305"/>
            <ac:inkMk id="60" creationId="{26972982-B509-44B1-9AE5-868C532BEA37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6:39.712" v="1228"/>
          <ac:inkMkLst>
            <pc:docMk/>
            <pc:sldMk cId="2546256246" sldId="305"/>
            <ac:inkMk id="61" creationId="{C104EC44-B338-4101-852E-D6C4CC89F4B5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3:07.861" v="1217"/>
          <ac:inkMkLst>
            <pc:docMk/>
            <pc:sldMk cId="2546256246" sldId="305"/>
            <ac:inkMk id="62" creationId="{DFDB3D91-BF1C-41BA-AEBF-F29932F7E0C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11.486" v="1218"/>
          <ac:inkMkLst>
            <pc:docMk/>
            <pc:sldMk cId="2546256246" sldId="305"/>
            <ac:inkMk id="63" creationId="{C15066FD-6587-4910-B64A-1521766FA483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17.173" v="1219"/>
          <ac:inkMkLst>
            <pc:docMk/>
            <pc:sldMk cId="2546256246" sldId="305"/>
            <ac:inkMk id="64" creationId="{CF717356-2583-4AF6-BF8B-1000368A454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19.283" v="1220"/>
          <ac:inkMkLst>
            <pc:docMk/>
            <pc:sldMk cId="2546256246" sldId="305"/>
            <ac:inkMk id="65" creationId="{2E5D6EF4-1FF4-4AFA-B81A-6C6FE3606E3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19.298" v="1221"/>
          <ac:inkMkLst>
            <pc:docMk/>
            <pc:sldMk cId="2546256246" sldId="305"/>
            <ac:inkMk id="66" creationId="{990D171C-2C2A-4AC1-B99B-5FCE2F5851B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3:21.549" v="1222"/>
          <ac:inkMkLst>
            <pc:docMk/>
            <pc:sldMk cId="2546256246" sldId="305"/>
            <ac:inkMk id="67" creationId="{A0E4A71C-E794-4A26-A957-963B28A4E498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6:46.978" v="1229"/>
          <ac:inkMkLst>
            <pc:docMk/>
            <pc:sldMk cId="2546256246" sldId="305"/>
            <ac:inkMk id="68" creationId="{0AFAEB57-77E5-48BD-8B13-21AC273EB927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6:50.572" v="1230"/>
          <ac:inkMkLst>
            <pc:docMk/>
            <pc:sldMk cId="2546256246" sldId="305"/>
            <ac:inkMk id="69" creationId="{BC13964F-357A-46A6-83DE-8D2649BF11A5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6:57.712" v="1231"/>
          <ac:inkMkLst>
            <pc:docMk/>
            <pc:sldMk cId="2546256246" sldId="305"/>
            <ac:inkMk id="70" creationId="{FBA59A89-D248-4229-B36D-122551F0BB71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01.713" v="1232"/>
          <ac:inkMkLst>
            <pc:docMk/>
            <pc:sldMk cId="2546256246" sldId="305"/>
            <ac:inkMk id="71" creationId="{6A9EFEC5-61BE-48E6-AF43-A12F08372BF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03.088" v="1233"/>
          <ac:inkMkLst>
            <pc:docMk/>
            <pc:sldMk cId="2546256246" sldId="305"/>
            <ac:inkMk id="72" creationId="{149C7D85-D4DF-489C-BA81-663CEFF088C5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09.416" v="1234"/>
          <ac:inkMkLst>
            <pc:docMk/>
            <pc:sldMk cId="2546256246" sldId="305"/>
            <ac:inkMk id="73" creationId="{00C222C8-79F4-4651-BAF8-F5B0273B05B0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7:31.542" v="1242"/>
          <ac:inkMkLst>
            <pc:docMk/>
            <pc:sldMk cId="2546256246" sldId="305"/>
            <ac:inkMk id="74" creationId="{620F7555-61F8-49C4-BD50-4D033F832E7F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7:19.307" v="1237"/>
          <ac:inkMkLst>
            <pc:docMk/>
            <pc:sldMk cId="2546256246" sldId="305"/>
            <ac:inkMk id="75" creationId="{502CAE48-AD7E-4674-8BFD-0098C03F1AD7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7:30.557" v="1241"/>
          <ac:inkMkLst>
            <pc:docMk/>
            <pc:sldMk cId="2546256246" sldId="305"/>
            <ac:inkMk id="76" creationId="{7748CB0C-849A-4A81-80D9-639513EB0916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7:29.917" v="1240"/>
          <ac:inkMkLst>
            <pc:docMk/>
            <pc:sldMk cId="2546256246" sldId="305"/>
            <ac:inkMk id="77" creationId="{7653CD4C-83E8-41E5-AC15-71642EBD49B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35.464" v="1243"/>
          <ac:inkMkLst>
            <pc:docMk/>
            <pc:sldMk cId="2546256246" sldId="305"/>
            <ac:inkMk id="78" creationId="{9F5C7800-5A6D-4C06-A999-42FA1659680B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41.386" v="1244"/>
          <ac:inkMkLst>
            <pc:docMk/>
            <pc:sldMk cId="2546256246" sldId="305"/>
            <ac:inkMk id="79" creationId="{AE2426BF-0C3E-4B9B-ABAC-6C51803F6FE2}"/>
          </ac:inkMkLst>
        </pc:inkChg>
        <pc:inkChg chg="add del">
          <ac:chgData name="Alcaraz, Mario A." userId="S::m.a.alcaraz@spartans.nsu.edu::abdfd5d4-fe04-4a9c-b82b-3c04a548e724" providerId="AD" clId="Web-{1ED3BABB-9085-427F-916A-52C68EBAF52E}" dt="2020-11-12T19:57:44.355" v="1246"/>
          <ac:inkMkLst>
            <pc:docMk/>
            <pc:sldMk cId="2546256246" sldId="305"/>
            <ac:inkMk id="80" creationId="{FA585186-E893-4132-B5DB-4D3CE50671E1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19:57:48.980" v="1247"/>
          <ac:inkMkLst>
            <pc:docMk/>
            <pc:sldMk cId="2546256246" sldId="305"/>
            <ac:inkMk id="81" creationId="{EBC85327-A7A1-4A64-8B79-E4C1C144CD6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2.175" v="1248"/>
          <ac:inkMkLst>
            <pc:docMk/>
            <pc:sldMk cId="2546256246" sldId="305"/>
            <ac:inkMk id="82" creationId="{36F5C704-0C77-485C-955C-D14EC060BCD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2.175" v="1249"/>
          <ac:inkMkLst>
            <pc:docMk/>
            <pc:sldMk cId="2546256246" sldId="305"/>
            <ac:inkMk id="83" creationId="{F4C2841B-01AA-4438-9933-A3B3B799FA3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4.238" v="1250"/>
          <ac:inkMkLst>
            <pc:docMk/>
            <pc:sldMk cId="2546256246" sldId="305"/>
            <ac:inkMk id="84" creationId="{F24F1E8F-0553-408C-AF40-A3C455955F0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4.238" v="1251"/>
          <ac:inkMkLst>
            <pc:docMk/>
            <pc:sldMk cId="2546256246" sldId="305"/>
            <ac:inkMk id="85" creationId="{91A9B8C5-E56C-4F35-87FE-A2304BBDF05D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4.238" v="1252"/>
          <ac:inkMkLst>
            <pc:docMk/>
            <pc:sldMk cId="2546256246" sldId="305"/>
            <ac:inkMk id="86" creationId="{B7C07FC1-9631-4622-9A50-0135A3B87248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4.894" v="1253"/>
          <ac:inkMkLst>
            <pc:docMk/>
            <pc:sldMk cId="2546256246" sldId="305"/>
            <ac:inkMk id="87" creationId="{4CCF4D6C-8DEC-470D-9E40-CCC4C316A034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6.222" v="1254"/>
          <ac:inkMkLst>
            <pc:docMk/>
            <pc:sldMk cId="2546256246" sldId="305"/>
            <ac:inkMk id="88" creationId="{BEB9ABEC-6E4B-4752-96DE-1B913A3995B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7.925" v="1255"/>
          <ac:inkMkLst>
            <pc:docMk/>
            <pc:sldMk cId="2546256246" sldId="305"/>
            <ac:inkMk id="89" creationId="{84514453-CB46-4900-A10D-B22E0D844ED0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7.941" v="1256"/>
          <ac:inkMkLst>
            <pc:docMk/>
            <pc:sldMk cId="2546256246" sldId="305"/>
            <ac:inkMk id="90" creationId="{1971EE5F-EC18-4791-83B7-4ACE9324E270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7.941" v="1257"/>
          <ac:inkMkLst>
            <pc:docMk/>
            <pc:sldMk cId="2546256246" sldId="305"/>
            <ac:inkMk id="91" creationId="{772B09E6-D5A7-4738-8F82-45762FD2E0D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8.753" v="1258"/>
          <ac:inkMkLst>
            <pc:docMk/>
            <pc:sldMk cId="2546256246" sldId="305"/>
            <ac:inkMk id="92" creationId="{A14BFAAD-2A7C-43EA-9F65-0D24251D6027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8.753" v="1259"/>
          <ac:inkMkLst>
            <pc:docMk/>
            <pc:sldMk cId="2546256246" sldId="305"/>
            <ac:inkMk id="93" creationId="{E51896E7-0459-4755-ACBA-84A5245A094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8:48.769" v="1260"/>
          <ac:inkMkLst>
            <pc:docMk/>
            <pc:sldMk cId="2546256246" sldId="305"/>
            <ac:inkMk id="94" creationId="{7A0D7128-06EB-49CB-B122-BFDF6E7CE048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2.505" v="1261"/>
          <ac:inkMkLst>
            <pc:docMk/>
            <pc:sldMk cId="2546256246" sldId="305"/>
            <ac:inkMk id="95" creationId="{527E0A30-9D6E-41F4-BBC5-14F51B7A2DF1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2.505" v="1262"/>
          <ac:inkMkLst>
            <pc:docMk/>
            <pc:sldMk cId="2546256246" sldId="305"/>
            <ac:inkMk id="96" creationId="{C0C81D1C-4BBF-4FDA-A920-AC158C64CF5A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3.036" v="1263"/>
          <ac:inkMkLst>
            <pc:docMk/>
            <pc:sldMk cId="2546256246" sldId="305"/>
            <ac:inkMk id="97" creationId="{C8D5C65E-FC5D-44B5-A690-80F02EB98824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3.052" v="1264"/>
          <ac:inkMkLst>
            <pc:docMk/>
            <pc:sldMk cId="2546256246" sldId="305"/>
            <ac:inkMk id="98" creationId="{899C5D0A-7695-43D7-B96F-E75E8447255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3.755" v="1265"/>
          <ac:inkMkLst>
            <pc:docMk/>
            <pc:sldMk cId="2546256246" sldId="305"/>
            <ac:inkMk id="99" creationId="{7DDD0791-1A0C-4026-9505-BFEACB4E009E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6.958" v="1266"/>
          <ac:inkMkLst>
            <pc:docMk/>
            <pc:sldMk cId="2546256246" sldId="305"/>
            <ac:inkMk id="100" creationId="{7C1C1C47-1AC5-48C0-8EA7-909C5BB73A5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6.958" v="1267"/>
          <ac:inkMkLst>
            <pc:docMk/>
            <pc:sldMk cId="2546256246" sldId="305"/>
            <ac:inkMk id="101" creationId="{55F210AE-C26A-46D7-84C0-0E440B2728B6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6.958" v="1268"/>
          <ac:inkMkLst>
            <pc:docMk/>
            <pc:sldMk cId="2546256246" sldId="305"/>
            <ac:inkMk id="102" creationId="{CE3E3BB3-E94F-4A23-B1F1-3216A1AD41DA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7.005" v="1269"/>
          <ac:inkMkLst>
            <pc:docMk/>
            <pc:sldMk cId="2546256246" sldId="305"/>
            <ac:inkMk id="103" creationId="{CDB0DB90-BD1F-4073-8AB1-D0091D7F9443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09:27.005" v="1270"/>
          <ac:inkMkLst>
            <pc:docMk/>
            <pc:sldMk cId="2546256246" sldId="305"/>
            <ac:inkMk id="104" creationId="{472C04C1-A2F6-444F-9F39-CB36CBFCB6B7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39.976" v="1277"/>
          <ac:inkMkLst>
            <pc:docMk/>
            <pc:sldMk cId="2546256246" sldId="305"/>
            <ac:inkMk id="105" creationId="{3C60C1CA-2A03-4B76-A423-1C3120B46117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39.976" v="1278"/>
          <ac:inkMkLst>
            <pc:docMk/>
            <pc:sldMk cId="2546256246" sldId="305"/>
            <ac:inkMk id="106" creationId="{3BE847D2-1892-418A-839D-1C8AE895161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0.992" v="1279"/>
          <ac:inkMkLst>
            <pc:docMk/>
            <pc:sldMk cId="2546256246" sldId="305"/>
            <ac:inkMk id="107" creationId="{76408C62-09CE-45F3-A037-B213CEFF9523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007" v="1280"/>
          <ac:inkMkLst>
            <pc:docMk/>
            <pc:sldMk cId="2546256246" sldId="305"/>
            <ac:inkMk id="108" creationId="{68F4A913-694D-4000-955E-A17B636F2D8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007" v="1281"/>
          <ac:inkMkLst>
            <pc:docMk/>
            <pc:sldMk cId="2546256246" sldId="305"/>
            <ac:inkMk id="109" creationId="{3C186253-1C15-4F2F-AB40-562513DE0C2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023" v="1282"/>
          <ac:inkMkLst>
            <pc:docMk/>
            <pc:sldMk cId="2546256246" sldId="305"/>
            <ac:inkMk id="110" creationId="{FF866C12-5A12-4B54-8A97-9D04CB681B35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023" v="1283"/>
          <ac:inkMkLst>
            <pc:docMk/>
            <pc:sldMk cId="2546256246" sldId="305"/>
            <ac:inkMk id="111" creationId="{74153FB8-75BF-47C5-AE82-877A03FE4EB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039" v="1284"/>
          <ac:inkMkLst>
            <pc:docMk/>
            <pc:sldMk cId="2546256246" sldId="305"/>
            <ac:inkMk id="112" creationId="{C330A534-8F4A-41D5-A650-3601D4FF3280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10:41.539" v="1285"/>
          <ac:inkMkLst>
            <pc:docMk/>
            <pc:sldMk cId="2546256246" sldId="305"/>
            <ac:inkMk id="113" creationId="{177677CC-DE94-42F4-A1A1-2241B0F99240}"/>
          </ac:inkMkLst>
        </pc:inkChg>
        <pc:cxnChg chg="add del mod">
          <ac:chgData name="Alcaraz, Mario A." userId="S::m.a.alcaraz@spartans.nsu.edu::abdfd5d4-fe04-4a9c-b82b-3c04a548e724" providerId="AD" clId="Web-{1ED3BABB-9085-427F-916A-52C68EBAF52E}" dt="2020-11-12T19:39:29.347" v="995"/>
          <ac:cxnSpMkLst>
            <pc:docMk/>
            <pc:sldMk cId="2546256246" sldId="305"/>
            <ac:cxnSpMk id="6" creationId="{AEEEB1F1-EB5D-44B8-85E6-D8C495CFE86E}"/>
          </ac:cxnSpMkLst>
        </pc:cxnChg>
        <pc:cxnChg chg="add del mod">
          <ac:chgData name="Alcaraz, Mario A." userId="S::m.a.alcaraz@spartans.nsu.edu::abdfd5d4-fe04-4a9c-b82b-3c04a548e724" providerId="AD" clId="Web-{1ED3BABB-9085-427F-916A-52C68EBAF52E}" dt="2020-11-12T19:52:18.265" v="1205"/>
          <ac:cxnSpMkLst>
            <pc:docMk/>
            <pc:sldMk cId="2546256246" sldId="305"/>
            <ac:cxnSpMk id="58" creationId="{A5D9E486-5C5C-467F-B252-4CAC03F4F017}"/>
          </ac:cxnSpMkLst>
        </pc:cxnChg>
      </pc:sldChg>
      <pc:sldChg chg="modSp new del">
        <pc:chgData name="Alcaraz, Mario A." userId="S::m.a.alcaraz@spartans.nsu.edu::abdfd5d4-fe04-4a9c-b82b-3c04a548e724" providerId="AD" clId="Web-{1ED3BABB-9085-427F-916A-52C68EBAF52E}" dt="2020-11-12T20:14:18.656" v="1315"/>
        <pc:sldMkLst>
          <pc:docMk/>
          <pc:sldMk cId="3761756288" sldId="306"/>
        </pc:sldMkLst>
        <pc:spChg chg="mod">
          <ac:chgData name="Alcaraz, Mario A." userId="S::m.a.alcaraz@spartans.nsu.edu::abdfd5d4-fe04-4a9c-b82b-3c04a548e724" providerId="AD" clId="Web-{1ED3BABB-9085-427F-916A-52C68EBAF52E}" dt="2020-11-12T20:13:58.796" v="1311" actId="20577"/>
          <ac:spMkLst>
            <pc:docMk/>
            <pc:sldMk cId="3761756288" sldId="306"/>
            <ac:spMk id="2" creationId="{DB3B75B3-7BCE-4B2D-A974-DF0F5E56607A}"/>
          </ac:spMkLst>
        </pc:spChg>
      </pc:sldChg>
      <pc:sldChg chg="delSp modSp add replId">
        <pc:chgData name="Alcaraz, Mario A." userId="S::m.a.alcaraz@spartans.nsu.edu::abdfd5d4-fe04-4a9c-b82b-3c04a548e724" providerId="AD" clId="Web-{1ED3BABB-9085-427F-916A-52C68EBAF52E}" dt="2020-11-12T20:19:09.979" v="1442" actId="14100"/>
        <pc:sldMkLst>
          <pc:docMk/>
          <pc:sldMk cId="3871581231" sldId="307"/>
        </pc:sldMkLst>
        <pc:spChg chg="mod">
          <ac:chgData name="Alcaraz, Mario A." userId="S::m.a.alcaraz@spartans.nsu.edu::abdfd5d4-fe04-4a9c-b82b-3c04a548e724" providerId="AD" clId="Web-{1ED3BABB-9085-427F-916A-52C68EBAF52E}" dt="2020-11-12T20:19:09.979" v="1442" actId="14100"/>
          <ac:spMkLst>
            <pc:docMk/>
            <pc:sldMk cId="3871581231" sldId="307"/>
            <ac:spMk id="2" creationId="{889A91C9-13FA-4408-B1D9-E2B060E5F918}"/>
          </ac:spMkLst>
        </pc:spChg>
        <pc:spChg chg="del mod">
          <ac:chgData name="Alcaraz, Mario A." userId="S::m.a.alcaraz@spartans.nsu.edu::abdfd5d4-fe04-4a9c-b82b-3c04a548e724" providerId="AD" clId="Web-{1ED3BABB-9085-427F-916A-52C68EBAF52E}" dt="2020-11-12T20:17:40.054" v="1318"/>
          <ac:spMkLst>
            <pc:docMk/>
            <pc:sldMk cId="3871581231" sldId="307"/>
            <ac:spMk id="55" creationId="{5FC1E9AD-D8B9-4D42-A40D-F26ABCB0888A}"/>
          </ac:spMkLst>
        </pc:spChg>
        <pc:spChg chg="mod">
          <ac:chgData name="Alcaraz, Mario A." userId="S::m.a.alcaraz@spartans.nsu.edu::abdfd5d4-fe04-4a9c-b82b-3c04a548e724" providerId="AD" clId="Web-{1ED3BABB-9085-427F-916A-52C68EBAF52E}" dt="2020-11-12T20:18:22.102" v="1348" actId="20577"/>
          <ac:spMkLst>
            <pc:docMk/>
            <pc:sldMk cId="3871581231" sldId="307"/>
            <ac:spMk id="57" creationId="{8C9CE3BF-3473-4865-A69B-BD9AF737DD7E}"/>
          </ac:spMkLst>
        </pc:spChg>
      </pc:sldChg>
      <pc:sldChg chg="addSp delSp modSp new mod setBg">
        <pc:chgData name="Alcaraz, Mario A." userId="S::m.a.alcaraz@spartans.nsu.edu::abdfd5d4-fe04-4a9c-b82b-3c04a548e724" providerId="AD" clId="Web-{1ED3BABB-9085-427F-916A-52C68EBAF52E}" dt="2020-11-12T22:34:36.713" v="1518"/>
        <pc:sldMkLst>
          <pc:docMk/>
          <pc:sldMk cId="2939217458" sldId="308"/>
        </pc:sldMkLst>
        <pc:spChg chg="mod">
          <ac:chgData name="Alcaraz, Mario A." userId="S::m.a.alcaraz@spartans.nsu.edu::abdfd5d4-fe04-4a9c-b82b-3c04a548e724" providerId="AD" clId="Web-{1ED3BABB-9085-427F-916A-52C68EBAF52E}" dt="2020-11-12T20:30:16.581" v="1498" actId="20577"/>
          <ac:spMkLst>
            <pc:docMk/>
            <pc:sldMk cId="2939217458" sldId="308"/>
            <ac:spMk id="2" creationId="{15B6FC1A-5A6E-44EF-9F40-22F751F18B85}"/>
          </ac:spMkLst>
        </pc:spChg>
        <pc:spChg chg="del">
          <ac:chgData name="Alcaraz, Mario A." userId="S::m.a.alcaraz@spartans.nsu.edu::abdfd5d4-fe04-4a9c-b82b-3c04a548e724" providerId="AD" clId="Web-{1ED3BABB-9085-427F-916A-52C68EBAF52E}" dt="2020-11-12T20:29:18.297" v="1446"/>
          <ac:spMkLst>
            <pc:docMk/>
            <pc:sldMk cId="2939217458" sldId="308"/>
            <ac:spMk id="3" creationId="{EE0ED4ED-965E-4BDD-A193-48EDCD2D8449}"/>
          </ac:spMkLst>
        </pc:spChg>
        <pc:spChg chg="del ord">
          <ac:chgData name="Alcaraz, Mario A." userId="S::m.a.alcaraz@spartans.nsu.edu::abdfd5d4-fe04-4a9c-b82b-3c04a548e724" providerId="AD" clId="Web-{1ED3BABB-9085-427F-916A-52C68EBAF52E}" dt="2020-11-12T20:29:39.486" v="1450"/>
          <ac:spMkLst>
            <pc:docMk/>
            <pc:sldMk cId="2939217458" sldId="308"/>
            <ac:spMk id="4" creationId="{186B99B3-1187-41A4-8A93-8FD8D8A75EB8}"/>
          </ac:spMkLst>
        </pc:spChg>
        <pc:spChg chg="mo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5" creationId="{08CFECCC-333A-4CE4-9F49-B71CD804048A}"/>
          </ac:spMkLst>
        </pc:spChg>
        <pc:spChg chg="ad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11" creationId="{5D5E0904-721C-4D68-9EB8-1C9752E329A7}"/>
          </ac:spMkLst>
        </pc:spChg>
        <pc:spChg chg="ad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13" creationId="{B298ECBA-3258-45DF-8FD4-7581736BCCBC}"/>
          </ac:spMkLst>
        </pc:spChg>
        <pc:spChg chg="ad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15" creationId="{B62BF453-BD82-4B90-9FE7-51703133806E}"/>
          </ac:spMkLst>
        </pc:spChg>
        <pc:spChg chg="ad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17" creationId="{072366D3-9B5C-42E1-9906-77FF6BB55EAB}"/>
          </ac:spMkLst>
        </pc:spChg>
        <pc:spChg chg="add">
          <ac:chgData name="Alcaraz, Mario A." userId="S::m.a.alcaraz@spartans.nsu.edu::abdfd5d4-fe04-4a9c-b82b-3c04a548e724" providerId="AD" clId="Web-{1ED3BABB-9085-427F-916A-52C68EBAF52E}" dt="2020-11-12T20:29:30.095" v="1449"/>
          <ac:spMkLst>
            <pc:docMk/>
            <pc:sldMk cId="2939217458" sldId="308"/>
            <ac:spMk id="19" creationId="{121F5E60-4E89-4B16-A245-12BD9935998D}"/>
          </ac:spMkLst>
        </pc:spChg>
        <pc:picChg chg="add mod ord">
          <ac:chgData name="Alcaraz, Mario A." userId="S::m.a.alcaraz@spartans.nsu.edu::abdfd5d4-fe04-4a9c-b82b-3c04a548e724" providerId="AD" clId="Web-{1ED3BABB-9085-427F-916A-52C68EBAF52E}" dt="2020-11-12T20:30:35.847" v="1506" actId="14100"/>
          <ac:picMkLst>
            <pc:docMk/>
            <pc:sldMk cId="2939217458" sldId="308"/>
            <ac:picMk id="6" creationId="{0686C008-B52F-439B-8FEF-4B65E8C34027}"/>
          </ac:picMkLst>
        </pc:picChg>
        <pc:inkChg chg="add">
          <ac:chgData name="Alcaraz, Mario A." userId="S::m.a.alcaraz@spartans.nsu.edu::abdfd5d4-fe04-4a9c-b82b-3c04a548e724" providerId="AD" clId="Web-{1ED3BABB-9085-427F-916A-52C68EBAF52E}" dt="2020-11-12T22:34:36.713" v="1516"/>
          <ac:inkMkLst>
            <pc:docMk/>
            <pc:sldMk cId="2939217458" sldId="308"/>
            <ac:inkMk id="3" creationId="{E471A482-147A-495F-BF89-203DC44506FB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36.713" v="1517"/>
          <ac:inkMkLst>
            <pc:docMk/>
            <pc:sldMk cId="2939217458" sldId="308"/>
            <ac:inkMk id="4" creationId="{F58A90BC-5785-4D4C-94A2-D5C99322983F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1:04.926" v="1507"/>
          <ac:inkMkLst>
            <pc:docMk/>
            <pc:sldMk cId="2939217458" sldId="308"/>
            <ac:inkMk id="7" creationId="{AD58E867-7023-4FB5-BAD3-895C2F2DB392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1:13.958" v="1508"/>
          <ac:inkMkLst>
            <pc:docMk/>
            <pc:sldMk cId="2939217458" sldId="308"/>
            <ac:inkMk id="8" creationId="{1385B3EC-B432-4977-8AF7-3C9769C519CB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1:30.021" v="1509"/>
          <ac:inkMkLst>
            <pc:docMk/>
            <pc:sldMk cId="2939217458" sldId="308"/>
            <ac:inkMk id="9" creationId="{DA5A8F4B-1FC1-4084-AA09-D02A756C86EB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1:42.349" v="1510"/>
          <ac:inkMkLst>
            <pc:docMk/>
            <pc:sldMk cId="2939217458" sldId="308"/>
            <ac:inkMk id="10" creationId="{BFEC8AF1-EC68-44CF-B6FE-AB3798C434B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1:55.162" v="1511"/>
          <ac:inkMkLst>
            <pc:docMk/>
            <pc:sldMk cId="2939217458" sldId="308"/>
            <ac:inkMk id="12" creationId="{B9A2A645-6B35-4CFC-B76A-44C9D0E4F96A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2:09.475" v="1512"/>
          <ac:inkMkLst>
            <pc:docMk/>
            <pc:sldMk cId="2939217458" sldId="308"/>
            <ac:inkMk id="14" creationId="{71254AA3-A32E-47A0-8A14-A0DECBB5E86D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2:20.054" v="1513"/>
          <ac:inkMkLst>
            <pc:docMk/>
            <pc:sldMk cId="2939217458" sldId="308"/>
            <ac:inkMk id="16" creationId="{FA557153-7812-41EF-8C39-FD7F6FBAE033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2:32.195" v="1514"/>
          <ac:inkMkLst>
            <pc:docMk/>
            <pc:sldMk cId="2939217458" sldId="308"/>
            <ac:inkMk id="18" creationId="{67D8F321-2804-4F19-8CE7-E0521E4379DC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0:32:34.648" v="1515"/>
          <ac:inkMkLst>
            <pc:docMk/>
            <pc:sldMk cId="2939217458" sldId="308"/>
            <ac:inkMk id="20" creationId="{A4C91329-3086-470F-BA68-AF86DD930599}"/>
          </ac:inkMkLst>
        </pc:inkChg>
        <pc:inkChg chg="add">
          <ac:chgData name="Alcaraz, Mario A." userId="S::m.a.alcaraz@spartans.nsu.edu::abdfd5d4-fe04-4a9c-b82b-3c04a548e724" providerId="AD" clId="Web-{1ED3BABB-9085-427F-916A-52C68EBAF52E}" dt="2020-11-12T22:34:36.713" v="1518"/>
          <ac:inkMkLst>
            <pc:docMk/>
            <pc:sldMk cId="2939217458" sldId="308"/>
            <ac:inkMk id="21" creationId="{5B9B1C19-8B9B-4463-AA9D-21736CB64308}"/>
          </ac:inkMkLst>
        </pc:inkChg>
      </pc:sldChg>
    </pc:docChg>
  </pc:docChgLst>
  <pc:docChgLst>
    <pc:chgData name="Alcaraz, Mario A." userId="S::m.a.alcaraz@spartans.nsu.edu::abdfd5d4-fe04-4a9c-b82b-3c04a548e724" providerId="AD" clId="Web-{522A19FE-FC9D-4800-B26E-906FB8D0EC92}"/>
    <pc:docChg chg="addSld modSld">
      <pc:chgData name="Alcaraz, Mario A." userId="S::m.a.alcaraz@spartans.nsu.edu::abdfd5d4-fe04-4a9c-b82b-3c04a548e724" providerId="AD" clId="Web-{522A19FE-FC9D-4800-B26E-906FB8D0EC92}" dt="2020-11-04T16:26:51.414" v="535" actId="20577"/>
      <pc:docMkLst>
        <pc:docMk/>
      </pc:docMkLst>
      <pc:sldChg chg="modSp">
        <pc:chgData name="Alcaraz, Mario A." userId="S::m.a.alcaraz@spartans.nsu.edu::abdfd5d4-fe04-4a9c-b82b-3c04a548e724" providerId="AD" clId="Web-{522A19FE-FC9D-4800-B26E-906FB8D0EC92}" dt="2020-11-04T16:07:54.308" v="254" actId="20577"/>
        <pc:sldMkLst>
          <pc:docMk/>
          <pc:sldMk cId="0" sldId="261"/>
        </pc:sldMkLst>
        <pc:spChg chg="mod">
          <ac:chgData name="Alcaraz, Mario A." userId="S::m.a.alcaraz@spartans.nsu.edu::abdfd5d4-fe04-4a9c-b82b-3c04a548e724" providerId="AD" clId="Web-{522A19FE-FC9D-4800-B26E-906FB8D0EC92}" dt="2020-11-04T16:07:54.308" v="254" actId="20577"/>
          <ac:spMkLst>
            <pc:docMk/>
            <pc:sldMk cId="0" sldId="261"/>
            <ac:spMk id="168" creationId="{00000000-0000-0000-0000-000000000000}"/>
          </ac:spMkLst>
        </pc:spChg>
      </pc:sldChg>
      <pc:sldChg chg="addSp delSp modSp new">
        <pc:chgData name="Alcaraz, Mario A." userId="S::m.a.alcaraz@spartans.nsu.edu::abdfd5d4-fe04-4a9c-b82b-3c04a548e724" providerId="AD" clId="Web-{522A19FE-FC9D-4800-B26E-906FB8D0EC92}" dt="2020-11-04T16:26:51.414" v="535" actId="20577"/>
        <pc:sldMkLst>
          <pc:docMk/>
          <pc:sldMk cId="1888811622" sldId="296"/>
        </pc:sldMkLst>
        <pc:spChg chg="mod">
          <ac:chgData name="Alcaraz, Mario A." userId="S::m.a.alcaraz@spartans.nsu.edu::abdfd5d4-fe04-4a9c-b82b-3c04a548e724" providerId="AD" clId="Web-{522A19FE-FC9D-4800-B26E-906FB8D0EC92}" dt="2020-11-04T16:11:09.485" v="278" actId="1076"/>
          <ac:spMkLst>
            <pc:docMk/>
            <pc:sldMk cId="1888811622" sldId="296"/>
            <ac:spMk id="2" creationId="{4E3EDAA2-50F7-4AA4-B395-EBAF6E1CCAA4}"/>
          </ac:spMkLst>
        </pc:spChg>
        <pc:spChg chg="del mod">
          <ac:chgData name="Alcaraz, Mario A." userId="S::m.a.alcaraz@spartans.nsu.edu::abdfd5d4-fe04-4a9c-b82b-3c04a548e724" providerId="AD" clId="Web-{522A19FE-FC9D-4800-B26E-906FB8D0EC92}" dt="2020-11-04T16:11:24.876" v="282"/>
          <ac:spMkLst>
            <pc:docMk/>
            <pc:sldMk cId="1888811622" sldId="296"/>
            <ac:spMk id="3" creationId="{E3E5147F-D403-4347-88E4-5069B4578F56}"/>
          </ac:spMkLst>
        </pc:spChg>
        <pc:spChg chg="add del mod">
          <ac:chgData name="Alcaraz, Mario A." userId="S::m.a.alcaraz@spartans.nsu.edu::abdfd5d4-fe04-4a9c-b82b-3c04a548e724" providerId="AD" clId="Web-{522A19FE-FC9D-4800-B26E-906FB8D0EC92}" dt="2020-11-04T16:12:56.065" v="307"/>
          <ac:spMkLst>
            <pc:docMk/>
            <pc:sldMk cId="1888811622" sldId="296"/>
            <ac:spMk id="7" creationId="{D71EBAD2-C8C7-40E3-8260-A69D57F2A96F}"/>
          </ac:spMkLst>
        </pc:spChg>
        <pc:spChg chg="add mod">
          <ac:chgData name="Alcaraz, Mario A." userId="S::m.a.alcaraz@spartans.nsu.edu::abdfd5d4-fe04-4a9c-b82b-3c04a548e724" providerId="AD" clId="Web-{522A19FE-FC9D-4800-B26E-906FB8D0EC92}" dt="2020-11-04T16:16:53.758" v="353" actId="20577"/>
          <ac:spMkLst>
            <pc:docMk/>
            <pc:sldMk cId="1888811622" sldId="296"/>
            <ac:spMk id="8" creationId="{95413D25-F22D-4A34-82B7-E4AB3FAEBAF7}"/>
          </ac:spMkLst>
        </pc:spChg>
        <pc:spChg chg="add del mod">
          <ac:chgData name="Alcaraz, Mario A." userId="S::m.a.alcaraz@spartans.nsu.edu::abdfd5d4-fe04-4a9c-b82b-3c04a548e724" providerId="AD" clId="Web-{522A19FE-FC9D-4800-B26E-906FB8D0EC92}" dt="2020-11-04T16:12:59.253" v="309"/>
          <ac:spMkLst>
            <pc:docMk/>
            <pc:sldMk cId="1888811622" sldId="296"/>
            <ac:spMk id="9" creationId="{E8462380-8634-4CEA-AAB1-D0C526E03615}"/>
          </ac:spMkLst>
        </pc:spChg>
        <pc:spChg chg="add del mod">
          <ac:chgData name="Alcaraz, Mario A." userId="S::m.a.alcaraz@spartans.nsu.edu::abdfd5d4-fe04-4a9c-b82b-3c04a548e724" providerId="AD" clId="Web-{522A19FE-FC9D-4800-B26E-906FB8D0EC92}" dt="2020-11-04T16:13:23.191" v="317"/>
          <ac:spMkLst>
            <pc:docMk/>
            <pc:sldMk cId="1888811622" sldId="296"/>
            <ac:spMk id="10" creationId="{7F638209-14B9-4C3C-86B0-D63DA0B43AEE}"/>
          </ac:spMkLst>
        </pc:spChg>
        <pc:spChg chg="add del mod">
          <ac:chgData name="Alcaraz, Mario A." userId="S::m.a.alcaraz@spartans.nsu.edu::abdfd5d4-fe04-4a9c-b82b-3c04a548e724" providerId="AD" clId="Web-{522A19FE-FC9D-4800-B26E-906FB8D0EC92}" dt="2020-11-04T16:17:29.603" v="368" actId="20577"/>
          <ac:spMkLst>
            <pc:docMk/>
            <pc:sldMk cId="1888811622" sldId="296"/>
            <ac:spMk id="11" creationId="{04578307-774D-49BF-936C-26ED560A3034}"/>
          </ac:spMkLst>
        </pc:spChg>
        <pc:spChg chg="add mod">
          <ac:chgData name="Alcaraz, Mario A." userId="S::m.a.alcaraz@spartans.nsu.edu::abdfd5d4-fe04-4a9c-b82b-3c04a548e724" providerId="AD" clId="Web-{522A19FE-FC9D-4800-B26E-906FB8D0EC92}" dt="2020-11-04T16:23:41.393" v="450" actId="20577"/>
          <ac:spMkLst>
            <pc:docMk/>
            <pc:sldMk cId="1888811622" sldId="296"/>
            <ac:spMk id="12" creationId="{A85D0620-0528-405F-8E9B-A08F14DE69FF}"/>
          </ac:spMkLst>
        </pc:spChg>
        <pc:spChg chg="add mod">
          <ac:chgData name="Alcaraz, Mario A." userId="S::m.a.alcaraz@spartans.nsu.edu::abdfd5d4-fe04-4a9c-b82b-3c04a548e724" providerId="AD" clId="Web-{522A19FE-FC9D-4800-B26E-906FB8D0EC92}" dt="2020-11-04T16:24:41.239" v="463" actId="20577"/>
          <ac:spMkLst>
            <pc:docMk/>
            <pc:sldMk cId="1888811622" sldId="296"/>
            <ac:spMk id="13" creationId="{1260E351-BE4C-4AFD-9FB2-C0F1BAB7501A}"/>
          </ac:spMkLst>
        </pc:spChg>
        <pc:spChg chg="add mod">
          <ac:chgData name="Alcaraz, Mario A." userId="S::m.a.alcaraz@spartans.nsu.edu::abdfd5d4-fe04-4a9c-b82b-3c04a548e724" providerId="AD" clId="Web-{522A19FE-FC9D-4800-B26E-906FB8D0EC92}" dt="2020-11-04T16:20:11.154" v="448" actId="20577"/>
          <ac:spMkLst>
            <pc:docMk/>
            <pc:sldMk cId="1888811622" sldId="296"/>
            <ac:spMk id="14" creationId="{BA0EC74E-F5B6-4468-8F04-C1CCBA355336}"/>
          </ac:spMkLst>
        </pc:spChg>
        <pc:spChg chg="add mod">
          <ac:chgData name="Alcaraz, Mario A." userId="S::m.a.alcaraz@spartans.nsu.edu::abdfd5d4-fe04-4a9c-b82b-3c04a548e724" providerId="AD" clId="Web-{522A19FE-FC9D-4800-B26E-906FB8D0EC92}" dt="2020-11-04T16:26:51.414" v="535" actId="20577"/>
          <ac:spMkLst>
            <pc:docMk/>
            <pc:sldMk cId="1888811622" sldId="296"/>
            <ac:spMk id="15" creationId="{236C1E36-0148-4C33-AD73-103CDA136409}"/>
          </ac:spMkLst>
        </pc:spChg>
        <pc:graphicFrameChg chg="add del mod ord modGraphic">
          <ac:chgData name="Alcaraz, Mario A." userId="S::m.a.alcaraz@spartans.nsu.edu::abdfd5d4-fe04-4a9c-b82b-3c04a548e724" providerId="AD" clId="Web-{522A19FE-FC9D-4800-B26E-906FB8D0EC92}" dt="2020-11-04T16:12:07.080" v="291"/>
          <ac:graphicFrameMkLst>
            <pc:docMk/>
            <pc:sldMk cId="1888811622" sldId="296"/>
            <ac:graphicFrameMk id="5" creationId="{D3E9A174-7D6E-462F-A5BC-54D15B9F333C}"/>
          </ac:graphicFrameMkLst>
        </pc:graphicFrameChg>
      </pc:sldChg>
    </pc:docChg>
  </pc:docChgLst>
  <pc:docChgLst>
    <pc:chgData name="Goncalves, Bruna S." userId="S::b.s.goncalves@spartans.nsu.edu::b85e1ac7-273e-4dae-b4ce-917026a21862" providerId="AD" clId="Web-{6BF02DA0-3045-4818-9C89-62E67CE6761B}"/>
    <pc:docChg chg="addSld modSld">
      <pc:chgData name="Goncalves, Bruna S." userId="S::b.s.goncalves@spartans.nsu.edu::b85e1ac7-273e-4dae-b4ce-917026a21862" providerId="AD" clId="Web-{6BF02DA0-3045-4818-9C89-62E67CE6761B}" dt="2020-09-25T03:37:00.337" v="77" actId="14100"/>
      <pc:docMkLst>
        <pc:docMk/>
      </pc:docMkLst>
      <pc:sldChg chg="addSp delSp modSp">
        <pc:chgData name="Goncalves, Bruna S." userId="S::b.s.goncalves@spartans.nsu.edu::b85e1ac7-273e-4dae-b4ce-917026a21862" providerId="AD" clId="Web-{6BF02DA0-3045-4818-9C89-62E67CE6761B}" dt="2020-09-25T03:30:24.557" v="51"/>
        <pc:sldMkLst>
          <pc:docMk/>
          <pc:sldMk cId="0" sldId="260"/>
        </pc:sldMkLst>
        <pc:spChg chg="add del mod">
          <ac:chgData name="Goncalves, Bruna S." userId="S::b.s.goncalves@spartans.nsu.edu::b85e1ac7-273e-4dae-b4ce-917026a21862" providerId="AD" clId="Web-{6BF02DA0-3045-4818-9C89-62E67CE6761B}" dt="2020-09-25T03:30:24.557" v="51"/>
          <ac:spMkLst>
            <pc:docMk/>
            <pc:sldMk cId="0" sldId="260"/>
            <ac:spMk id="2" creationId="{3C372256-84C1-4634-894A-5BC61EB45FC1}"/>
          </ac:spMkLst>
        </pc:spChg>
        <pc:spChg chg="mod">
          <ac:chgData name="Goncalves, Bruna S." userId="S::b.s.goncalves@spartans.nsu.edu::b85e1ac7-273e-4dae-b4ce-917026a21862" providerId="AD" clId="Web-{6BF02DA0-3045-4818-9C89-62E67CE6761B}" dt="2020-09-25T03:28:10.616" v="42" actId="14100"/>
          <ac:spMkLst>
            <pc:docMk/>
            <pc:sldMk cId="0" sldId="260"/>
            <ac:spMk id="165" creationId="{00000000-0000-0000-0000-000000000000}"/>
          </ac:spMkLst>
        </pc:spChg>
      </pc:sldChg>
      <pc:sldChg chg="addSp modSp new">
        <pc:chgData name="Goncalves, Bruna S." userId="S::b.s.goncalves@spartans.nsu.edu::b85e1ac7-273e-4dae-b4ce-917026a21862" providerId="AD" clId="Web-{6BF02DA0-3045-4818-9C89-62E67CE6761B}" dt="2020-09-25T03:37:00.337" v="77" actId="14100"/>
        <pc:sldMkLst>
          <pc:docMk/>
          <pc:sldMk cId="317658732" sldId="279"/>
        </pc:sldMkLst>
        <pc:spChg chg="mod">
          <ac:chgData name="Goncalves, Bruna S." userId="S::b.s.goncalves@spartans.nsu.edu::b85e1ac7-273e-4dae-b4ce-917026a21862" providerId="AD" clId="Web-{6BF02DA0-3045-4818-9C89-62E67CE6761B}" dt="2020-09-25T03:32:36.970" v="75" actId="14100"/>
          <ac:spMkLst>
            <pc:docMk/>
            <pc:sldMk cId="317658732" sldId="279"/>
            <ac:spMk id="2" creationId="{3EB245A7-72B1-4D82-ABA2-90BC1842226D}"/>
          </ac:spMkLst>
        </pc:spChg>
        <pc:spChg chg="mod">
          <ac:chgData name="Goncalves, Bruna S." userId="S::b.s.goncalves@spartans.nsu.edu::b85e1ac7-273e-4dae-b4ce-917026a21862" providerId="AD" clId="Web-{6BF02DA0-3045-4818-9C89-62E67CE6761B}" dt="2020-09-25T03:32:42.954" v="76" actId="20577"/>
          <ac:spMkLst>
            <pc:docMk/>
            <pc:sldMk cId="317658732" sldId="279"/>
            <ac:spMk id="3" creationId="{93F322EF-D113-4B9D-8F19-BBFBBB470F7A}"/>
          </ac:spMkLst>
        </pc:spChg>
        <pc:spChg chg="mod">
          <ac:chgData name="Goncalves, Bruna S." userId="S::b.s.goncalves@spartans.nsu.edu::b85e1ac7-273e-4dae-b4ce-917026a21862" providerId="AD" clId="Web-{6BF02DA0-3045-4818-9C89-62E67CE6761B}" dt="2020-09-25T03:37:00.337" v="77" actId="14100"/>
          <ac:spMkLst>
            <pc:docMk/>
            <pc:sldMk cId="317658732" sldId="279"/>
            <ac:spMk id="4" creationId="{09C8D559-982A-4A1D-867A-5D90CAAF2ECA}"/>
          </ac:spMkLst>
        </pc:spChg>
        <pc:picChg chg="add mod">
          <ac:chgData name="Goncalves, Bruna S." userId="S::b.s.goncalves@spartans.nsu.edu::b85e1ac7-273e-4dae-b4ce-917026a21862" providerId="AD" clId="Web-{6BF02DA0-3045-4818-9C89-62E67CE6761B}" dt="2020-09-25T03:32:27.829" v="71" actId="1076"/>
          <ac:picMkLst>
            <pc:docMk/>
            <pc:sldMk cId="317658732" sldId="279"/>
            <ac:picMk id="5" creationId="{C7F3B39B-D73E-465D-B09A-ACAED1E742D6}"/>
          </ac:picMkLst>
        </pc:picChg>
      </pc:sldChg>
    </pc:docChg>
  </pc:docChgLst>
  <pc:docChgLst>
    <pc:chgData name="Goncalves, Bruna S." userId="S::b.s.goncalves@spartans.nsu.edu::b85e1ac7-273e-4dae-b4ce-917026a21862" providerId="AD" clId="Web-{1AA65815-EF42-4621-9491-E189972EBE7A}"/>
    <pc:docChg chg="addSld delSld modSld">
      <pc:chgData name="Goncalves, Bruna S." userId="S::b.s.goncalves@spartans.nsu.edu::b85e1ac7-273e-4dae-b4ce-917026a21862" providerId="AD" clId="Web-{1AA65815-EF42-4621-9491-E189972EBE7A}" dt="2020-09-25T18:58:52.921" v="46" actId="20577"/>
      <pc:docMkLst>
        <pc:docMk/>
      </pc:docMkLst>
      <pc:sldChg chg="del">
        <pc:chgData name="Goncalves, Bruna S." userId="S::b.s.goncalves@spartans.nsu.edu::b85e1ac7-273e-4dae-b4ce-917026a21862" providerId="AD" clId="Web-{1AA65815-EF42-4621-9491-E189972EBE7A}" dt="2020-09-25T18:55:33.541" v="1"/>
        <pc:sldMkLst>
          <pc:docMk/>
          <pc:sldMk cId="2355263114" sldId="283"/>
        </pc:sldMkLst>
      </pc:sldChg>
      <pc:sldChg chg="modSp add">
        <pc:chgData name="Goncalves, Bruna S." userId="S::b.s.goncalves@spartans.nsu.edu::b85e1ac7-273e-4dae-b4ce-917026a21862" providerId="AD" clId="Web-{1AA65815-EF42-4621-9491-E189972EBE7A}" dt="2020-09-25T18:58:51.750" v="44" actId="20577"/>
        <pc:sldMkLst>
          <pc:docMk/>
          <pc:sldMk cId="3597055992" sldId="284"/>
        </pc:sldMkLst>
        <pc:spChg chg="mod">
          <ac:chgData name="Goncalves, Bruna S." userId="S::b.s.goncalves@spartans.nsu.edu::b85e1ac7-273e-4dae-b4ce-917026a21862" providerId="AD" clId="Web-{1AA65815-EF42-4621-9491-E189972EBE7A}" dt="2020-09-25T18:58:51.750" v="44" actId="20577"/>
          <ac:spMkLst>
            <pc:docMk/>
            <pc:sldMk cId="3597055992" sldId="284"/>
            <ac:spMk id="206" creationId="{00000000-0000-0000-0000-000000000000}"/>
          </ac:spMkLst>
        </pc:spChg>
      </pc:sldChg>
    </pc:docChg>
  </pc:docChgLst>
  <pc:docChgLst>
    <pc:chgData name="Alcaraz, Mario A." userId="S::m.a.alcaraz@spartans.nsu.edu::abdfd5d4-fe04-4a9c-b82b-3c04a548e724" providerId="AD" clId="Web-{1EFC20C6-8191-42E1-B75D-259EF559D18E}"/>
    <pc:docChg chg="addSld delSld modSld">
      <pc:chgData name="Alcaraz, Mario A." userId="S::m.a.alcaraz@spartans.nsu.edu::abdfd5d4-fe04-4a9c-b82b-3c04a548e724" providerId="AD" clId="Web-{1EFC20C6-8191-42E1-B75D-259EF559D18E}" dt="2020-10-23T20:34:36.681" v="407" actId="20577"/>
      <pc:docMkLst>
        <pc:docMk/>
      </pc:docMkLst>
      <pc:sldChg chg="modSp">
        <pc:chgData name="Alcaraz, Mario A." userId="S::m.a.alcaraz@spartans.nsu.edu::abdfd5d4-fe04-4a9c-b82b-3c04a548e724" providerId="AD" clId="Web-{1EFC20C6-8191-42E1-B75D-259EF559D18E}" dt="2020-10-23T19:28:13.868" v="355" actId="20577"/>
        <pc:sldMkLst>
          <pc:docMk/>
          <pc:sldMk cId="0" sldId="262"/>
        </pc:sldMkLst>
        <pc:spChg chg="mod">
          <ac:chgData name="Alcaraz, Mario A." userId="S::m.a.alcaraz@spartans.nsu.edu::abdfd5d4-fe04-4a9c-b82b-3c04a548e724" providerId="AD" clId="Web-{1EFC20C6-8191-42E1-B75D-259EF559D18E}" dt="2020-10-23T19:28:13.868" v="355" actId="20577"/>
          <ac:spMkLst>
            <pc:docMk/>
            <pc:sldMk cId="0" sldId="262"/>
            <ac:spMk id="171" creationId="{00000000-0000-0000-0000-000000000000}"/>
          </ac:spMkLst>
        </pc:spChg>
      </pc:sldChg>
      <pc:sldChg chg="addSp delSp modSp">
        <pc:chgData name="Alcaraz, Mario A." userId="S::m.a.alcaraz@spartans.nsu.edu::abdfd5d4-fe04-4a9c-b82b-3c04a548e724" providerId="AD" clId="Web-{1EFC20C6-8191-42E1-B75D-259EF559D18E}" dt="2020-10-23T14:23:46.397" v="177" actId="14100"/>
        <pc:sldMkLst>
          <pc:docMk/>
          <pc:sldMk cId="3044847201" sldId="292"/>
        </pc:sldMkLst>
        <pc:spChg chg="add mod">
          <ac:chgData name="Alcaraz, Mario A." userId="S::m.a.alcaraz@spartans.nsu.edu::abdfd5d4-fe04-4a9c-b82b-3c04a548e724" providerId="AD" clId="Web-{1EFC20C6-8191-42E1-B75D-259EF559D18E}" dt="2020-10-23T14:17:49.914" v="14" actId="14100"/>
          <ac:spMkLst>
            <pc:docMk/>
            <pc:sldMk cId="3044847201" sldId="292"/>
            <ac:spMk id="3" creationId="{7B7F3F1A-3E04-41B3-B79E-E1FC94B8D559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1:35.526" v="57" actId="20577"/>
          <ac:spMkLst>
            <pc:docMk/>
            <pc:sldMk cId="3044847201" sldId="292"/>
            <ac:spMk id="7" creationId="{88CAB7C7-FD13-4A96-B818-B14A36BADFF5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1:59.185" v="104" actId="20577"/>
          <ac:spMkLst>
            <pc:docMk/>
            <pc:sldMk cId="3044847201" sldId="292"/>
            <ac:spMk id="8" creationId="{C417F4B5-7711-490F-AB29-6773E171238F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2:51.251" v="134" actId="1076"/>
          <ac:spMkLst>
            <pc:docMk/>
            <pc:sldMk cId="3044847201" sldId="292"/>
            <ac:spMk id="9" creationId="{625A7FF9-9667-42EC-8FA0-530239361543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3:08.472" v="150" actId="1076"/>
          <ac:spMkLst>
            <pc:docMk/>
            <pc:sldMk cId="3044847201" sldId="292"/>
            <ac:spMk id="12" creationId="{D221FB5B-8399-4F5C-97BB-8A7CAE17E6C7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3:26.035" v="162" actId="1076"/>
          <ac:spMkLst>
            <pc:docMk/>
            <pc:sldMk cId="3044847201" sldId="292"/>
            <ac:spMk id="14" creationId="{3DD1490D-FF4F-4467-9CD9-B0F1DB329A65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4:23:46.397" v="177" actId="14100"/>
          <ac:spMkLst>
            <pc:docMk/>
            <pc:sldMk cId="3044847201" sldId="292"/>
            <ac:spMk id="15" creationId="{EFACADF6-B7F0-49DF-9F76-4BB508CCDE24}"/>
          </ac:spMkLst>
        </pc:spChg>
        <pc:picChg chg="del">
          <ac:chgData name="Alcaraz, Mario A." userId="S::m.a.alcaraz@spartans.nsu.edu::abdfd5d4-fe04-4a9c-b82b-3c04a548e724" providerId="AD" clId="Web-{1EFC20C6-8191-42E1-B75D-259EF559D18E}" dt="2020-10-23T14:16:15.626" v="8"/>
          <ac:picMkLst>
            <pc:docMk/>
            <pc:sldMk cId="3044847201" sldId="292"/>
            <ac:picMk id="4098" creationId="{3433FB2C-D8FA-44D9-A07D-2286322463EF}"/>
          </ac:picMkLst>
        </pc:picChg>
        <pc:cxnChg chg="add mod">
          <ac:chgData name="Alcaraz, Mario A." userId="S::m.a.alcaraz@spartans.nsu.edu::abdfd5d4-fe04-4a9c-b82b-3c04a548e724" providerId="AD" clId="Web-{1EFC20C6-8191-42E1-B75D-259EF559D18E}" dt="2020-10-23T14:18:14.932" v="18" actId="14100"/>
          <ac:cxnSpMkLst>
            <pc:docMk/>
            <pc:sldMk cId="3044847201" sldId="292"/>
            <ac:cxnSpMk id="5" creationId="{3E6D37C8-B7A9-46E4-976A-D73CD33CCC45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4:19:18.062" v="28"/>
          <ac:cxnSpMkLst>
            <pc:docMk/>
            <pc:sldMk cId="3044847201" sldId="292"/>
            <ac:cxnSpMk id="6" creationId="{795914E2-D2CC-4D9B-9BAB-8D4C4599C0D0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4:18:26.792" v="20" actId="1076"/>
          <ac:cxnSpMkLst>
            <pc:docMk/>
            <pc:sldMk cId="3044847201" sldId="292"/>
            <ac:cxnSpMk id="10" creationId="{F974CA4F-2EAC-4470-BCE7-B737A34F1DF5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4:18:35.746" v="22" actId="1076"/>
          <ac:cxnSpMkLst>
            <pc:docMk/>
            <pc:sldMk cId="3044847201" sldId="292"/>
            <ac:cxnSpMk id="11" creationId="{5920A0EC-3737-4F0B-9FF7-881EA15B52D8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4:19:33.094" v="30" actId="1076"/>
          <ac:cxnSpMkLst>
            <pc:docMk/>
            <pc:sldMk cId="3044847201" sldId="292"/>
            <ac:cxnSpMk id="13" creationId="{15546DD6-2DDA-452A-AF8D-EC11D03A5E36}"/>
          </ac:cxnSpMkLst>
        </pc:cxnChg>
        <pc:cxnChg chg="add del mod">
          <ac:chgData name="Alcaraz, Mario A." userId="S::m.a.alcaraz@spartans.nsu.edu::abdfd5d4-fe04-4a9c-b82b-3c04a548e724" providerId="AD" clId="Web-{1EFC20C6-8191-42E1-B75D-259EF559D18E}" dt="2020-10-23T14:22:31.843" v="112"/>
          <ac:cxnSpMkLst>
            <pc:docMk/>
            <pc:sldMk cId="3044847201" sldId="292"/>
            <ac:cxnSpMk id="17" creationId="{15D096BC-6B99-4335-8846-F43970E030C7}"/>
          </ac:cxnSpMkLst>
        </pc:cxnChg>
        <pc:cxnChg chg="add del mod">
          <ac:chgData name="Alcaraz, Mario A." userId="S::m.a.alcaraz@spartans.nsu.edu::abdfd5d4-fe04-4a9c-b82b-3c04a548e724" providerId="AD" clId="Web-{1EFC20C6-8191-42E1-B75D-259EF559D18E}" dt="2020-10-23T14:22:36.641" v="114"/>
          <ac:cxnSpMkLst>
            <pc:docMk/>
            <pc:sldMk cId="3044847201" sldId="292"/>
            <ac:cxnSpMk id="18" creationId="{EE3D520E-EBED-4CFA-8BC5-98C768509140}"/>
          </ac:cxnSpMkLst>
        </pc:cxnChg>
        <pc:cxnChg chg="add del mod">
          <ac:chgData name="Alcaraz, Mario A." userId="S::m.a.alcaraz@spartans.nsu.edu::abdfd5d4-fe04-4a9c-b82b-3c04a548e724" providerId="AD" clId="Web-{1EFC20C6-8191-42E1-B75D-259EF559D18E}" dt="2020-10-23T14:22:47.407" v="133"/>
          <ac:cxnSpMkLst>
            <pc:docMk/>
            <pc:sldMk cId="3044847201" sldId="292"/>
            <ac:cxnSpMk id="19" creationId="{A2C87015-CFCC-43A6-8914-3811A749300A}"/>
          </ac:cxnSpMkLst>
        </pc:cxnChg>
      </pc:sldChg>
      <pc:sldChg chg="addSp delSp modSp new">
        <pc:chgData name="Alcaraz, Mario A." userId="S::m.a.alcaraz@spartans.nsu.edu::abdfd5d4-fe04-4a9c-b82b-3c04a548e724" providerId="AD" clId="Web-{1EFC20C6-8191-42E1-B75D-259EF559D18E}" dt="2020-10-23T16:42:06.519" v="274" actId="20577"/>
        <pc:sldMkLst>
          <pc:docMk/>
          <pc:sldMk cId="2654817184" sldId="293"/>
        </pc:sldMkLst>
        <pc:spChg chg="add mod">
          <ac:chgData name="Alcaraz, Mario A." userId="S::m.a.alcaraz@spartans.nsu.edu::abdfd5d4-fe04-4a9c-b82b-3c04a548e724" providerId="AD" clId="Web-{1EFC20C6-8191-42E1-B75D-259EF559D18E}" dt="2020-10-23T15:50:27.342" v="187" actId="20577"/>
          <ac:spMkLst>
            <pc:docMk/>
            <pc:sldMk cId="2654817184" sldId="293"/>
            <ac:spMk id="3" creationId="{D60A6E53-6DFB-4097-AB5B-2CB93E7E1170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5:50:46.702" v="192" actId="20577"/>
          <ac:spMkLst>
            <pc:docMk/>
            <pc:sldMk cId="2654817184" sldId="293"/>
            <ac:spMk id="4" creationId="{943C3A81-90D1-4809-9E69-DFC7BABF8C94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6:42:06.519" v="274" actId="20577"/>
          <ac:spMkLst>
            <pc:docMk/>
            <pc:sldMk cId="2654817184" sldId="293"/>
            <ac:spMk id="8" creationId="{C81A6B5E-0E5B-43A3-9BB5-5A7F9D29060D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6:41:58.972" v="267" actId="20577"/>
          <ac:spMkLst>
            <pc:docMk/>
            <pc:sldMk cId="2654817184" sldId="293"/>
            <ac:spMk id="9" creationId="{5B1EDEFD-62DD-4191-8246-6ADCAB08212F}"/>
          </ac:spMkLst>
        </pc:spChg>
        <pc:cxnChg chg="add mod">
          <ac:chgData name="Alcaraz, Mario A." userId="S::m.a.alcaraz@spartans.nsu.edu::abdfd5d4-fe04-4a9c-b82b-3c04a548e724" providerId="AD" clId="Web-{1EFC20C6-8191-42E1-B75D-259EF559D18E}" dt="2020-10-23T15:51:35.218" v="206" actId="14100"/>
          <ac:cxnSpMkLst>
            <pc:docMk/>
            <pc:sldMk cId="2654817184" sldId="293"/>
            <ac:cxnSpMk id="5" creationId="{9D703541-35B7-4CE7-9C5D-FA53E71A6D54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5:51:25.312" v="203" actId="14100"/>
          <ac:cxnSpMkLst>
            <pc:docMk/>
            <pc:sldMk cId="2654817184" sldId="293"/>
            <ac:cxnSpMk id="6" creationId="{81C8B652-4116-4296-88FE-44BEF5F7E1AA}"/>
          </ac:cxnSpMkLst>
        </pc:cxnChg>
        <pc:cxnChg chg="add del mod">
          <ac:chgData name="Alcaraz, Mario A." userId="S::m.a.alcaraz@spartans.nsu.edu::abdfd5d4-fe04-4a9c-b82b-3c04a548e724" providerId="AD" clId="Web-{1EFC20C6-8191-42E1-B75D-259EF559D18E}" dt="2020-10-23T15:52:25.594" v="214"/>
          <ac:cxnSpMkLst>
            <pc:docMk/>
            <pc:sldMk cId="2654817184" sldId="293"/>
            <ac:cxnSpMk id="7" creationId="{A14F740C-B5A0-4C20-A7EA-88EF2376A945}"/>
          </ac:cxnSpMkLst>
        </pc:cxnChg>
      </pc:sldChg>
      <pc:sldChg chg="addSp delSp modSp new">
        <pc:chgData name="Alcaraz, Mario A." userId="S::m.a.alcaraz@spartans.nsu.edu::abdfd5d4-fe04-4a9c-b82b-3c04a548e724" providerId="AD" clId="Web-{1EFC20C6-8191-42E1-B75D-259EF559D18E}" dt="2020-10-23T20:34:35.978" v="406" actId="20577"/>
        <pc:sldMkLst>
          <pc:docMk/>
          <pc:sldMk cId="3471924341" sldId="294"/>
        </pc:sldMkLst>
        <pc:spChg chg="add mod">
          <ac:chgData name="Alcaraz, Mario A." userId="S::m.a.alcaraz@spartans.nsu.edu::abdfd5d4-fe04-4a9c-b82b-3c04a548e724" providerId="AD" clId="Web-{1EFC20C6-8191-42E1-B75D-259EF559D18E}" dt="2020-10-23T20:33:30.285" v="371" actId="20577"/>
          <ac:spMkLst>
            <pc:docMk/>
            <pc:sldMk cId="3471924341" sldId="294"/>
            <ac:spMk id="2" creationId="{46D90C69-688F-403E-9915-87A7A10DA5E0}"/>
          </ac:spMkLst>
        </pc:spChg>
        <pc:spChg chg="del">
          <ac:chgData name="Alcaraz, Mario A." userId="S::m.a.alcaraz@spartans.nsu.edu::abdfd5d4-fe04-4a9c-b82b-3c04a548e724" providerId="AD" clId="Web-{1EFC20C6-8191-42E1-B75D-259EF559D18E}" dt="2020-10-23T18:48:46.192" v="276"/>
          <ac:spMkLst>
            <pc:docMk/>
            <pc:sldMk cId="3471924341" sldId="294"/>
            <ac:spMk id="2" creationId="{6E57ABB3-0FE2-45F1-BA2A-962F611E82BD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20:34:01.600" v="391" actId="20577"/>
          <ac:spMkLst>
            <pc:docMk/>
            <pc:sldMk cId="3471924341" sldId="294"/>
            <ac:spMk id="3" creationId="{62D06035-8E9E-4360-8B22-6A167B916DAF}"/>
          </ac:spMkLst>
        </pc:spChg>
        <pc:spChg chg="del mod">
          <ac:chgData name="Alcaraz, Mario A." userId="S::m.a.alcaraz@spartans.nsu.edu::abdfd5d4-fe04-4a9c-b82b-3c04a548e724" providerId="AD" clId="Web-{1EFC20C6-8191-42E1-B75D-259EF559D18E}" dt="2020-10-23T18:48:53.004" v="280"/>
          <ac:spMkLst>
            <pc:docMk/>
            <pc:sldMk cId="3471924341" sldId="294"/>
            <ac:spMk id="3" creationId="{9E42755B-2777-477E-A91C-C70A240631D9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8:50:57.490" v="286" actId="1076"/>
          <ac:spMkLst>
            <pc:docMk/>
            <pc:sldMk cId="3471924341" sldId="294"/>
            <ac:spMk id="5" creationId="{1FAB556E-4AB7-481D-9F4E-22CD742B07CA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6:12.747" v="309" actId="1076"/>
          <ac:spMkLst>
            <pc:docMk/>
            <pc:sldMk cId="3471924341" sldId="294"/>
            <ac:spMk id="9" creationId="{87E71040-C723-4B12-8D65-E3ABE2DD4DAF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9:16.608" v="331" actId="1076"/>
          <ac:spMkLst>
            <pc:docMk/>
            <pc:sldMk cId="3471924341" sldId="294"/>
            <ac:spMk id="10" creationId="{DC5A993F-C9A3-4BC6-8C55-F52CDABC7624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6:31.122" v="311" actId="1076"/>
          <ac:spMkLst>
            <pc:docMk/>
            <pc:sldMk cId="3471924341" sldId="294"/>
            <ac:spMk id="11" creationId="{8B0DFE08-7C54-48F8-9CAC-CB8D3F208911}"/>
          </ac:spMkLst>
        </pc:spChg>
        <pc:spChg chg="add del mod">
          <ac:chgData name="Alcaraz, Mario A." userId="S::m.a.alcaraz@spartans.nsu.edu::abdfd5d4-fe04-4a9c-b82b-3c04a548e724" providerId="AD" clId="Web-{1EFC20C6-8191-42E1-B75D-259EF559D18E}" dt="2020-10-23T19:08:22.342" v="318"/>
          <ac:spMkLst>
            <pc:docMk/>
            <pc:sldMk cId="3471924341" sldId="294"/>
            <ac:spMk id="12" creationId="{3C92370F-3382-4F3A-A9B2-9161DF50DC28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20:34:35.978" v="406" actId="20577"/>
          <ac:spMkLst>
            <pc:docMk/>
            <pc:sldMk cId="3471924341" sldId="294"/>
            <ac:spMk id="12" creationId="{F4AE82D7-051E-4548-AECE-AC84D7D2C23D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8:17.030" v="317" actId="1076"/>
          <ac:spMkLst>
            <pc:docMk/>
            <pc:sldMk cId="3471924341" sldId="294"/>
            <ac:spMk id="13" creationId="{C4A2EC6C-3893-4CDC-A0D0-DFAE3175E78A}"/>
          </ac:spMkLst>
        </pc:spChg>
        <pc:spChg chg="add del">
          <ac:chgData name="Alcaraz, Mario A." userId="S::m.a.alcaraz@spartans.nsu.edu::abdfd5d4-fe04-4a9c-b82b-3c04a548e724" providerId="AD" clId="Web-{1EFC20C6-8191-42E1-B75D-259EF559D18E}" dt="2020-10-23T19:08:28.592" v="320"/>
          <ac:spMkLst>
            <pc:docMk/>
            <pc:sldMk cId="3471924341" sldId="294"/>
            <ac:spMk id="14" creationId="{3060AFB8-B121-41C7-85E4-85669EA14640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8:38.452" v="322" actId="1076"/>
          <ac:spMkLst>
            <pc:docMk/>
            <pc:sldMk cId="3471924341" sldId="294"/>
            <ac:spMk id="15" creationId="{5A038313-5540-44D7-8121-D9F193A522CB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9:03.061" v="330" actId="1076"/>
          <ac:spMkLst>
            <pc:docMk/>
            <pc:sldMk cId="3471924341" sldId="294"/>
            <ac:spMk id="16" creationId="{AEB10F01-2DAF-4FF9-A3CF-47EA7AF8AF1C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8:57.827" v="329" actId="1076"/>
          <ac:spMkLst>
            <pc:docMk/>
            <pc:sldMk cId="3471924341" sldId="294"/>
            <ac:spMk id="17" creationId="{1994FB4F-B769-4184-925B-AAE5F007B4C8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8:53.702" v="328" actId="1076"/>
          <ac:spMkLst>
            <pc:docMk/>
            <pc:sldMk cId="3471924341" sldId="294"/>
            <ac:spMk id="18" creationId="{4F6A881D-C7FA-4CF5-9C7E-9380A2AA34C6}"/>
          </ac:spMkLst>
        </pc:spChg>
        <pc:spChg chg="add mod">
          <ac:chgData name="Alcaraz, Mario A." userId="S::m.a.alcaraz@spartans.nsu.edu::abdfd5d4-fe04-4a9c-b82b-3c04a548e724" providerId="AD" clId="Web-{1EFC20C6-8191-42E1-B75D-259EF559D18E}" dt="2020-10-23T19:08:46.717" v="327" actId="1076"/>
          <ac:spMkLst>
            <pc:docMk/>
            <pc:sldMk cId="3471924341" sldId="294"/>
            <ac:spMk id="19" creationId="{75A62C6B-9534-4177-B984-663A429E48EC}"/>
          </ac:spMkLst>
        </pc:spChg>
        <pc:cxnChg chg="add mod">
          <ac:chgData name="Alcaraz, Mario A." userId="S::m.a.alcaraz@spartans.nsu.edu::abdfd5d4-fe04-4a9c-b82b-3c04a548e724" providerId="AD" clId="Web-{1EFC20C6-8191-42E1-B75D-259EF559D18E}" dt="2020-10-23T19:04:14.543" v="290"/>
          <ac:cxnSpMkLst>
            <pc:docMk/>
            <pc:sldMk cId="3471924341" sldId="294"/>
            <ac:cxnSpMk id="6" creationId="{77EEE206-CC9E-451F-BB76-577EAB024D7A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9:09:19.827" v="332" actId="1076"/>
          <ac:cxnSpMkLst>
            <pc:docMk/>
            <pc:sldMk cId="3471924341" sldId="294"/>
            <ac:cxnSpMk id="7" creationId="{49F2EF4F-B720-4480-8DD9-097B4FEC97D9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9:04:26.168" v="293" actId="1076"/>
          <ac:cxnSpMkLst>
            <pc:docMk/>
            <pc:sldMk cId="3471924341" sldId="294"/>
            <ac:cxnSpMk id="8" creationId="{5747B5E4-E3EF-4073-A9FB-496E97381623}"/>
          </ac:cxnSpMkLst>
        </pc:cxnChg>
        <pc:cxnChg chg="add del mod">
          <ac:chgData name="Alcaraz, Mario A." userId="S::m.a.alcaraz@spartans.nsu.edu::abdfd5d4-fe04-4a9c-b82b-3c04a548e724" providerId="AD" clId="Web-{1EFC20C6-8191-42E1-B75D-259EF559D18E}" dt="2020-10-23T19:09:52.374" v="336"/>
          <ac:cxnSpMkLst>
            <pc:docMk/>
            <pc:sldMk cId="3471924341" sldId="294"/>
            <ac:cxnSpMk id="20" creationId="{0BD26E73-C98A-4CEB-8B52-7943AF3173F3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9:10:37.921" v="340" actId="14100"/>
          <ac:cxnSpMkLst>
            <pc:docMk/>
            <pc:sldMk cId="3471924341" sldId="294"/>
            <ac:cxnSpMk id="21" creationId="{10892108-6C37-4920-9609-874F18ECD902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9:11:19.953" v="348" actId="14100"/>
          <ac:cxnSpMkLst>
            <pc:docMk/>
            <pc:sldMk cId="3471924341" sldId="294"/>
            <ac:cxnSpMk id="22" creationId="{9A2BC9AF-A093-4B72-99D7-ACF966EB3D40}"/>
          </ac:cxnSpMkLst>
        </pc:cxnChg>
        <pc:cxnChg chg="add mod">
          <ac:chgData name="Alcaraz, Mario A." userId="S::m.a.alcaraz@spartans.nsu.edu::abdfd5d4-fe04-4a9c-b82b-3c04a548e724" providerId="AD" clId="Web-{1EFC20C6-8191-42E1-B75D-259EF559D18E}" dt="2020-10-23T19:11:00.718" v="346" actId="14100"/>
          <ac:cxnSpMkLst>
            <pc:docMk/>
            <pc:sldMk cId="3471924341" sldId="294"/>
            <ac:cxnSpMk id="23" creationId="{58BA4014-21F7-4CBB-ADF9-191E6324A0CD}"/>
          </ac:cxnSpMkLst>
        </pc:cxnChg>
      </pc:sldChg>
      <pc:sldChg chg="add del replId">
        <pc:chgData name="Alcaraz, Mario A." userId="S::m.a.alcaraz@spartans.nsu.edu::abdfd5d4-fe04-4a9c-b82b-3c04a548e724" providerId="AD" clId="Web-{1EFC20C6-8191-42E1-B75D-259EF559D18E}" dt="2020-10-23T19:05:38.591" v="302"/>
        <pc:sldMkLst>
          <pc:docMk/>
          <pc:sldMk cId="339233255" sldId="295"/>
        </pc:sldMkLst>
      </pc:sldChg>
      <pc:sldChg chg="add del replId">
        <pc:chgData name="Alcaraz, Mario A." userId="S::m.a.alcaraz@spartans.nsu.edu::abdfd5d4-fe04-4a9c-b82b-3c04a548e724" providerId="AD" clId="Web-{1EFC20C6-8191-42E1-B75D-259EF559D18E}" dt="2020-10-23T19:05:49.231" v="305"/>
        <pc:sldMkLst>
          <pc:docMk/>
          <pc:sldMk cId="3107261575" sldId="296"/>
        </pc:sldMkLst>
      </pc:sldChg>
    </pc:docChg>
  </pc:docChgLst>
  <pc:docChgLst>
    <pc:chgData name="Alcaraz, Mario A." userId="S::m.a.alcaraz@spartans.nsu.edu::abdfd5d4-fe04-4a9c-b82b-3c04a548e724" providerId="AD" clId="Web-{026E8DD0-00BE-4A5D-806E-4FCA37800EE5}"/>
    <pc:docChg chg="addSld modSld">
      <pc:chgData name="Alcaraz, Mario A." userId="S::m.a.alcaraz@spartans.nsu.edu::abdfd5d4-fe04-4a9c-b82b-3c04a548e724" providerId="AD" clId="Web-{026E8DD0-00BE-4A5D-806E-4FCA37800EE5}" dt="2020-09-25T18:55:26.148" v="1216" actId="20577"/>
      <pc:docMkLst>
        <pc:docMk/>
      </pc:docMkLst>
      <pc:sldChg chg="modSp">
        <pc:chgData name="Alcaraz, Mario A." userId="S::m.a.alcaraz@spartans.nsu.edu::abdfd5d4-fe04-4a9c-b82b-3c04a548e724" providerId="AD" clId="Web-{026E8DD0-00BE-4A5D-806E-4FCA37800EE5}" dt="2020-09-25T18:52:18.396" v="1182" actId="20577"/>
        <pc:sldMkLst>
          <pc:docMk/>
          <pc:sldMk cId="0" sldId="275"/>
        </pc:sldMkLst>
        <pc:spChg chg="mod">
          <ac:chgData name="Alcaraz, Mario A." userId="S::m.a.alcaraz@spartans.nsu.edu::abdfd5d4-fe04-4a9c-b82b-3c04a548e724" providerId="AD" clId="Web-{026E8DD0-00BE-4A5D-806E-4FCA37800EE5}" dt="2020-09-25T18:52:18.396" v="1182" actId="20577"/>
          <ac:spMkLst>
            <pc:docMk/>
            <pc:sldMk cId="0" sldId="275"/>
            <ac:spMk id="207" creationId="{00000000-0000-0000-0000-000000000000}"/>
          </ac:spMkLst>
        </pc:spChg>
      </pc:sldChg>
      <pc:sldChg chg="modSp">
        <pc:chgData name="Alcaraz, Mario A." userId="S::m.a.alcaraz@spartans.nsu.edu::abdfd5d4-fe04-4a9c-b82b-3c04a548e724" providerId="AD" clId="Web-{026E8DD0-00BE-4A5D-806E-4FCA37800EE5}" dt="2020-09-25T18:53:26.803" v="1203" actId="20577"/>
        <pc:sldMkLst>
          <pc:docMk/>
          <pc:sldMk cId="0" sldId="276"/>
        </pc:sldMkLst>
        <pc:spChg chg="mod">
          <ac:chgData name="Alcaraz, Mario A." userId="S::m.a.alcaraz@spartans.nsu.edu::abdfd5d4-fe04-4a9c-b82b-3c04a548e724" providerId="AD" clId="Web-{026E8DD0-00BE-4A5D-806E-4FCA37800EE5}" dt="2020-09-25T18:53:26.803" v="1203" actId="20577"/>
          <ac:spMkLst>
            <pc:docMk/>
            <pc:sldMk cId="0" sldId="276"/>
            <ac:spMk id="210" creationId="{00000000-0000-0000-0000-000000000000}"/>
          </ac:spMkLst>
        </pc:spChg>
      </pc:sldChg>
      <pc:sldChg chg="delSp modSp new">
        <pc:chgData name="Alcaraz, Mario A." userId="S::m.a.alcaraz@spartans.nsu.edu::abdfd5d4-fe04-4a9c-b82b-3c04a548e724" providerId="AD" clId="Web-{026E8DD0-00BE-4A5D-806E-4FCA37800EE5}" dt="2020-09-25T18:55:26.148" v="1215" actId="20577"/>
        <pc:sldMkLst>
          <pc:docMk/>
          <pc:sldMk cId="2355263114" sldId="283"/>
        </pc:sldMkLst>
        <pc:spChg chg="mod">
          <ac:chgData name="Alcaraz, Mario A." userId="S::m.a.alcaraz@spartans.nsu.edu::abdfd5d4-fe04-4a9c-b82b-3c04a548e724" providerId="AD" clId="Web-{026E8DD0-00BE-4A5D-806E-4FCA37800EE5}" dt="2020-09-25T18:55:17.429" v="1210" actId="20577"/>
          <ac:spMkLst>
            <pc:docMk/>
            <pc:sldMk cId="2355263114" sldId="283"/>
            <ac:spMk id="2" creationId="{DE5D6607-E2AE-4EE0-B839-429EF14AFCD3}"/>
          </ac:spMkLst>
        </pc:spChg>
        <pc:spChg chg="del">
          <ac:chgData name="Alcaraz, Mario A." userId="S::m.a.alcaraz@spartans.nsu.edu::abdfd5d4-fe04-4a9c-b82b-3c04a548e724" providerId="AD" clId="Web-{026E8DD0-00BE-4A5D-806E-4FCA37800EE5}" dt="2020-09-25T18:55:12.523" v="1207"/>
          <ac:spMkLst>
            <pc:docMk/>
            <pc:sldMk cId="2355263114" sldId="283"/>
            <ac:spMk id="3" creationId="{FF2A36C8-56A8-4445-80D7-149B36E72D58}"/>
          </ac:spMkLst>
        </pc:spChg>
        <pc:spChg chg="mod">
          <ac:chgData name="Alcaraz, Mario A." userId="S::m.a.alcaraz@spartans.nsu.edu::abdfd5d4-fe04-4a9c-b82b-3c04a548e724" providerId="AD" clId="Web-{026E8DD0-00BE-4A5D-806E-4FCA37800EE5}" dt="2020-09-25T18:55:26.148" v="1215" actId="20577"/>
          <ac:spMkLst>
            <pc:docMk/>
            <pc:sldMk cId="2355263114" sldId="283"/>
            <ac:spMk id="4" creationId="{F02EBF77-CDC3-4BBD-8928-8FDA86248484}"/>
          </ac:spMkLst>
        </pc:spChg>
      </pc:sldChg>
    </pc:docChg>
  </pc:docChgLst>
  <pc:docChgLst>
    <pc:chgData name="Goncalves, Bruna S." userId="S::b.s.goncalves@spartans.nsu.edu::b85e1ac7-273e-4dae-b4ce-917026a21862" providerId="AD" clId="Web-{C49E1702-4322-4734-AE76-070231CCC480}"/>
    <pc:docChg chg="modSld">
      <pc:chgData name="Goncalves, Bruna S." userId="S::b.s.goncalves@spartans.nsu.edu::b85e1ac7-273e-4dae-b4ce-917026a21862" providerId="AD" clId="Web-{C49E1702-4322-4734-AE76-070231CCC480}" dt="2020-10-27T22:01:12.135" v="80" actId="14100"/>
      <pc:docMkLst>
        <pc:docMk/>
      </pc:docMkLst>
      <pc:sldChg chg="addSp modSp">
        <pc:chgData name="Goncalves, Bruna S." userId="S::b.s.goncalves@spartans.nsu.edu::b85e1ac7-273e-4dae-b4ce-917026a21862" providerId="AD" clId="Web-{C49E1702-4322-4734-AE76-070231CCC480}" dt="2020-10-27T22:01:12.135" v="80" actId="14100"/>
        <pc:sldMkLst>
          <pc:docMk/>
          <pc:sldMk cId="0" sldId="272"/>
        </pc:sldMkLst>
        <pc:spChg chg="add">
          <ac:chgData name="Goncalves, Bruna S." userId="S::b.s.goncalves@spartans.nsu.edu::b85e1ac7-273e-4dae-b4ce-917026a21862" providerId="AD" clId="Web-{C49E1702-4322-4734-AE76-070231CCC480}" dt="2020-10-27T21:49:37.068" v="76"/>
          <ac:spMkLst>
            <pc:docMk/>
            <pc:sldMk cId="0" sldId="272"/>
            <ac:spMk id="3" creationId="{6FA73EEC-DF96-403A-8926-9900668AB7BF}"/>
          </ac:spMkLst>
        </pc:spChg>
        <pc:spChg chg="mod">
          <ac:chgData name="Goncalves, Bruna S." userId="S::b.s.goncalves@spartans.nsu.edu::b85e1ac7-273e-4dae-b4ce-917026a21862" providerId="AD" clId="Web-{C49E1702-4322-4734-AE76-070231CCC480}" dt="2020-10-27T21:49:09.864" v="72" actId="1076"/>
          <ac:spMkLst>
            <pc:docMk/>
            <pc:sldMk cId="0" sldId="272"/>
            <ac:spMk id="195" creationId="{00000000-0000-0000-0000-000000000000}"/>
          </ac:spMkLst>
        </pc:spChg>
        <pc:spChg chg="mod">
          <ac:chgData name="Goncalves, Bruna S." userId="S::b.s.goncalves@spartans.nsu.edu::b85e1ac7-273e-4dae-b4ce-917026a21862" providerId="AD" clId="Web-{C49E1702-4322-4734-AE76-070231CCC480}" dt="2020-10-27T21:49:05.520" v="71" actId="1076"/>
          <ac:spMkLst>
            <pc:docMk/>
            <pc:sldMk cId="0" sldId="272"/>
            <ac:spMk id="196" creationId="{00000000-0000-0000-0000-000000000000}"/>
          </ac:spMkLst>
        </pc:spChg>
        <pc:spChg chg="mod">
          <ac:chgData name="Goncalves, Bruna S." userId="S::b.s.goncalves@spartans.nsu.edu::b85e1ac7-273e-4dae-b4ce-917026a21862" providerId="AD" clId="Web-{C49E1702-4322-4734-AE76-070231CCC480}" dt="2020-10-27T21:49:17.911" v="74" actId="1076"/>
          <ac:spMkLst>
            <pc:docMk/>
            <pc:sldMk cId="0" sldId="272"/>
            <ac:spMk id="197" creationId="{00000000-0000-0000-0000-000000000000}"/>
          </ac:spMkLst>
        </pc:spChg>
        <pc:spChg chg="mod">
          <ac:chgData name="Goncalves, Bruna S." userId="S::b.s.goncalves@spartans.nsu.edu::b85e1ac7-273e-4dae-b4ce-917026a21862" providerId="AD" clId="Web-{C49E1702-4322-4734-AE76-070231CCC480}" dt="2020-10-27T21:49:14.380" v="73" actId="1076"/>
          <ac:spMkLst>
            <pc:docMk/>
            <pc:sldMk cId="0" sldId="272"/>
            <ac:spMk id="198" creationId="{00000000-0000-0000-0000-000000000000}"/>
          </ac:spMkLst>
        </pc:spChg>
        <pc:spChg chg="mod">
          <ac:chgData name="Goncalves, Bruna S." userId="S::b.s.goncalves@spartans.nsu.edu::b85e1ac7-273e-4dae-b4ce-917026a21862" providerId="AD" clId="Web-{C49E1702-4322-4734-AE76-070231CCC480}" dt="2020-10-27T21:49:21.865" v="75" actId="1076"/>
          <ac:spMkLst>
            <pc:docMk/>
            <pc:sldMk cId="0" sldId="272"/>
            <ac:spMk id="200" creationId="{00000000-0000-0000-0000-000000000000}"/>
          </ac:spMkLst>
        </pc:spChg>
        <pc:picChg chg="mod">
          <ac:chgData name="Goncalves, Bruna S." userId="S::b.s.goncalves@spartans.nsu.edu::b85e1ac7-273e-4dae-b4ce-917026a21862" providerId="AD" clId="Web-{C49E1702-4322-4734-AE76-070231CCC480}" dt="2020-10-27T22:01:12.135" v="80" actId="14100"/>
          <ac:picMkLst>
            <pc:docMk/>
            <pc:sldMk cId="0" sldId="272"/>
            <ac:picMk id="194" creationId="{00000000-0000-0000-0000-000000000000}"/>
          </ac:picMkLst>
        </pc:picChg>
      </pc:sldChg>
      <pc:sldChg chg="addSp delSp modSp">
        <pc:chgData name="Goncalves, Bruna S." userId="S::b.s.goncalves@spartans.nsu.edu::b85e1ac7-273e-4dae-b4ce-917026a21862" providerId="AD" clId="Web-{C49E1702-4322-4734-AE76-070231CCC480}" dt="2020-10-27T21:43:48.511" v="34"/>
        <pc:sldMkLst>
          <pc:docMk/>
          <pc:sldMk cId="490640441" sldId="285"/>
        </pc:sldMkLst>
        <pc:picChg chg="add del mod">
          <ac:chgData name="Goncalves, Bruna S." userId="S::b.s.goncalves@spartans.nsu.edu::b85e1ac7-273e-4dae-b4ce-917026a21862" providerId="AD" clId="Web-{C49E1702-4322-4734-AE76-070231CCC480}" dt="2020-10-27T21:43:48.511" v="34"/>
          <ac:picMkLst>
            <pc:docMk/>
            <pc:sldMk cId="490640441" sldId="285"/>
            <ac:picMk id="2" creationId="{BC78E818-5242-4AA7-BEA1-B6BBA838754D}"/>
          </ac:picMkLst>
        </pc:picChg>
      </pc:sldChg>
      <pc:sldChg chg="addSp delSp modSp">
        <pc:chgData name="Goncalves, Bruna S." userId="S::b.s.goncalves@spartans.nsu.edu::b85e1ac7-273e-4dae-b4ce-917026a21862" providerId="AD" clId="Web-{C49E1702-4322-4734-AE76-070231CCC480}" dt="2020-10-27T21:48:30.894" v="69" actId="1076"/>
        <pc:sldMkLst>
          <pc:docMk/>
          <pc:sldMk cId="3044847201" sldId="292"/>
        </pc:sldMkLst>
        <pc:spChg chg="del mod ord">
          <ac:chgData name="Goncalves, Bruna S." userId="S::b.s.goncalves@spartans.nsu.edu::b85e1ac7-273e-4dae-b4ce-917026a21862" providerId="AD" clId="Web-{C49E1702-4322-4734-AE76-070231CCC480}" dt="2020-10-27T21:45:29.342" v="44"/>
          <ac:spMkLst>
            <pc:docMk/>
            <pc:sldMk cId="3044847201" sldId="292"/>
            <ac:spMk id="2" creationId="{26C9D746-051A-4C3E-9C47-0C7B4EB0DF3D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1.850" v="11"/>
          <ac:spMkLst>
            <pc:docMk/>
            <pc:sldMk cId="3044847201" sldId="292"/>
            <ac:spMk id="3" creationId="{7B7F3F1A-3E04-41B3-B79E-E1FC94B8D559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1.850" v="5"/>
          <ac:spMkLst>
            <pc:docMk/>
            <pc:sldMk cId="3044847201" sldId="292"/>
            <ac:spMk id="7" creationId="{88CAB7C7-FD13-4A96-B818-B14A36BADFF5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1.850" v="4"/>
          <ac:spMkLst>
            <pc:docMk/>
            <pc:sldMk cId="3044847201" sldId="292"/>
            <ac:spMk id="8" creationId="{C417F4B5-7711-490F-AB29-6773E171238F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4.303" v="15"/>
          <ac:spMkLst>
            <pc:docMk/>
            <pc:sldMk cId="3044847201" sldId="292"/>
            <ac:spMk id="9" creationId="{625A7FF9-9667-42EC-8FA0-530239361543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4.303" v="14"/>
          <ac:spMkLst>
            <pc:docMk/>
            <pc:sldMk cId="3044847201" sldId="292"/>
            <ac:spMk id="12" creationId="{D221FB5B-8399-4F5C-97BB-8A7CAE17E6C7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4.303" v="13"/>
          <ac:spMkLst>
            <pc:docMk/>
            <pc:sldMk cId="3044847201" sldId="292"/>
            <ac:spMk id="14" creationId="{3DD1490D-FF4F-4467-9CD9-B0F1DB329A65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40:54.303" v="12"/>
          <ac:spMkLst>
            <pc:docMk/>
            <pc:sldMk cId="3044847201" sldId="292"/>
            <ac:spMk id="15" creationId="{EFACADF6-B7F0-49DF-9F76-4BB508CCDE24}"/>
          </ac:spMkLst>
        </pc:spChg>
        <pc:spChg chg="del mod">
          <ac:chgData name="Goncalves, Bruna S." userId="S::b.s.goncalves@spartans.nsu.edu::b85e1ac7-273e-4dae-b4ce-917026a21862" providerId="AD" clId="Web-{C49E1702-4322-4734-AE76-070231CCC480}" dt="2020-10-27T21:39:58.911" v="3"/>
          <ac:spMkLst>
            <pc:docMk/>
            <pc:sldMk cId="3044847201" sldId="292"/>
            <ac:spMk id="16" creationId="{AEE1BBAE-D20B-4C11-B73E-EBEDA5044D1D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39:48.114" v="2"/>
          <ac:spMkLst>
            <pc:docMk/>
            <pc:sldMk cId="3044847201" sldId="292"/>
            <ac:spMk id="17" creationId="{AA1C6088-89B1-4D53-9065-E1CA12739363}"/>
          </ac:spMkLst>
        </pc:spChg>
        <pc:spChg chg="del">
          <ac:chgData name="Goncalves, Bruna S." userId="S::b.s.goncalves@spartans.nsu.edu::b85e1ac7-273e-4dae-b4ce-917026a21862" providerId="AD" clId="Web-{C49E1702-4322-4734-AE76-070231CCC480}" dt="2020-10-27T21:39:45.065" v="1"/>
          <ac:spMkLst>
            <pc:docMk/>
            <pc:sldMk cId="3044847201" sldId="292"/>
            <ac:spMk id="18" creationId="{F900ADED-B728-4995-98B2-A2F64496D0BE}"/>
          </ac:spMkLst>
        </pc:spChg>
        <pc:spChg chg="add mod">
          <ac:chgData name="Goncalves, Bruna S." userId="S::b.s.goncalves@spartans.nsu.edu::b85e1ac7-273e-4dae-b4ce-917026a21862" providerId="AD" clId="Web-{C49E1702-4322-4734-AE76-070231CCC480}" dt="2020-10-27T21:45:34.280" v="45" actId="1076"/>
          <ac:spMkLst>
            <pc:docMk/>
            <pc:sldMk cId="3044847201" sldId="292"/>
            <ac:spMk id="21" creationId="{E0195B3D-AD8E-4F70-B377-EF4FF2385D50}"/>
          </ac:spMkLst>
        </pc:spChg>
        <pc:spChg chg="add">
          <ac:chgData name="Goncalves, Bruna S." userId="S::b.s.goncalves@spartans.nsu.edu::b85e1ac7-273e-4dae-b4ce-917026a21862" providerId="AD" clId="Web-{C49E1702-4322-4734-AE76-070231CCC480}" dt="2020-10-27T21:43:25.448" v="32"/>
          <ac:spMkLst>
            <pc:docMk/>
            <pc:sldMk cId="3044847201" sldId="292"/>
            <ac:spMk id="22" creationId="{1C598A69-FFFE-4C09-8FE9-D660337B0CD0}"/>
          </ac:spMkLst>
        </pc:spChg>
        <pc:spChg chg="add">
          <ac:chgData name="Goncalves, Bruna S." userId="S::b.s.goncalves@spartans.nsu.edu::b85e1ac7-273e-4dae-b4ce-917026a21862" providerId="AD" clId="Web-{C49E1702-4322-4734-AE76-070231CCC480}" dt="2020-10-27T21:43:25.448" v="32"/>
          <ac:spMkLst>
            <pc:docMk/>
            <pc:sldMk cId="3044847201" sldId="292"/>
            <ac:spMk id="23" creationId="{2B6121AA-FB9C-49D8-9295-014C895AFB60}"/>
          </ac:spMkLst>
        </pc:spChg>
        <pc:spChg chg="add">
          <ac:chgData name="Goncalves, Bruna S." userId="S::b.s.goncalves@spartans.nsu.edu::b85e1ac7-273e-4dae-b4ce-917026a21862" providerId="AD" clId="Web-{C49E1702-4322-4734-AE76-070231CCC480}" dt="2020-10-27T21:43:25.448" v="32"/>
          <ac:spMkLst>
            <pc:docMk/>
            <pc:sldMk cId="3044847201" sldId="292"/>
            <ac:spMk id="24" creationId="{2C188CD4-9C38-4BEB-8E94-633B1B48BCC4}"/>
          </ac:spMkLst>
        </pc:spChg>
        <pc:spChg chg="add del">
          <ac:chgData name="Goncalves, Bruna S." userId="S::b.s.goncalves@spartans.nsu.edu::b85e1ac7-273e-4dae-b4ce-917026a21862" providerId="AD" clId="Web-{C49E1702-4322-4734-AE76-070231CCC480}" dt="2020-10-27T21:43:25.448" v="31"/>
          <ac:spMkLst>
            <pc:docMk/>
            <pc:sldMk cId="3044847201" sldId="292"/>
            <ac:spMk id="25" creationId="{BFDC535F-AC0A-417D-96AB-6706BECACD95}"/>
          </ac:spMkLst>
        </pc:spChg>
        <pc:spChg chg="add">
          <ac:chgData name="Goncalves, Bruna S." userId="S::b.s.goncalves@spartans.nsu.edu::b85e1ac7-273e-4dae-b4ce-917026a21862" providerId="AD" clId="Web-{C49E1702-4322-4734-AE76-070231CCC480}" dt="2020-10-27T21:43:25.448" v="32"/>
          <ac:spMkLst>
            <pc:docMk/>
            <pc:sldMk cId="3044847201" sldId="292"/>
            <ac:spMk id="26" creationId="{2E8BD155-F3B5-4CE9-AB1C-08C964CDC753}"/>
          </ac:spMkLst>
        </pc:spChg>
        <pc:spChg chg="add del">
          <ac:chgData name="Goncalves, Bruna S." userId="S::b.s.goncalves@spartans.nsu.edu::b85e1ac7-273e-4dae-b4ce-917026a21862" providerId="AD" clId="Web-{C49E1702-4322-4734-AE76-070231CCC480}" dt="2020-10-27T21:43:25.448" v="31"/>
          <ac:spMkLst>
            <pc:docMk/>
            <pc:sldMk cId="3044847201" sldId="292"/>
            <ac:spMk id="27" creationId="{97AAAF8E-31DB-4148-8FCA-4D8233D691C6}"/>
          </ac:spMkLst>
        </pc:spChg>
        <pc:spChg chg="add del">
          <ac:chgData name="Goncalves, Bruna S." userId="S::b.s.goncalves@spartans.nsu.edu::b85e1ac7-273e-4dae-b4ce-917026a21862" providerId="AD" clId="Web-{C49E1702-4322-4734-AE76-070231CCC480}" dt="2020-10-27T21:43:25.448" v="31"/>
          <ac:spMkLst>
            <pc:docMk/>
            <pc:sldMk cId="3044847201" sldId="292"/>
            <ac:spMk id="29" creationId="{AA274328-4774-4DF9-BA53-452565122FBB}"/>
          </ac:spMkLst>
        </pc:spChg>
        <pc:spChg chg="add del">
          <ac:chgData name="Goncalves, Bruna S." userId="S::b.s.goncalves@spartans.nsu.edu::b85e1ac7-273e-4dae-b4ce-917026a21862" providerId="AD" clId="Web-{C49E1702-4322-4734-AE76-070231CCC480}" dt="2020-10-27T21:43:25.448" v="31"/>
          <ac:spMkLst>
            <pc:docMk/>
            <pc:sldMk cId="3044847201" sldId="292"/>
            <ac:spMk id="31" creationId="{01C7B46D-2FEF-4FAA-915B-8B21A66BB647}"/>
          </ac:spMkLst>
        </pc:spChg>
        <pc:picChg chg="mod ord modCrop">
          <ac:chgData name="Goncalves, Bruna S." userId="S::b.s.goncalves@spartans.nsu.edu::b85e1ac7-273e-4dae-b4ce-917026a21862" providerId="AD" clId="Web-{C49E1702-4322-4734-AE76-070231CCC480}" dt="2020-10-27T21:44:50.013" v="40" actId="1076"/>
          <ac:picMkLst>
            <pc:docMk/>
            <pc:sldMk cId="3044847201" sldId="292"/>
            <ac:picMk id="4" creationId="{3072306A-C5B0-48AB-9684-1C2C115D6E7E}"/>
          </ac:picMkLst>
        </pc:picChg>
        <pc:picChg chg="add del mod">
          <ac:chgData name="Goncalves, Bruna S." userId="S::b.s.goncalves@spartans.nsu.edu::b85e1ac7-273e-4dae-b4ce-917026a21862" providerId="AD" clId="Web-{C49E1702-4322-4734-AE76-070231CCC480}" dt="2020-10-27T21:46:39.204" v="46"/>
          <ac:picMkLst>
            <pc:docMk/>
            <pc:sldMk cId="3044847201" sldId="292"/>
            <ac:picMk id="19" creationId="{F35716BF-166E-4717-AF6E-466503BBB969}"/>
          </ac:picMkLst>
        </pc:picChg>
        <pc:picChg chg="add mod ord">
          <ac:chgData name="Goncalves, Bruna S." userId="S::b.s.goncalves@spartans.nsu.edu::b85e1ac7-273e-4dae-b4ce-917026a21862" providerId="AD" clId="Web-{C49E1702-4322-4734-AE76-070231CCC480}" dt="2020-10-27T21:45:14.920" v="42" actId="14100"/>
          <ac:picMkLst>
            <pc:docMk/>
            <pc:sldMk cId="3044847201" sldId="292"/>
            <ac:picMk id="20" creationId="{01098FA8-EDBF-427C-9957-9C057D8B2978}"/>
          </ac:picMkLst>
        </pc:picChg>
        <pc:picChg chg="add del mod">
          <ac:chgData name="Goncalves, Bruna S." userId="S::b.s.goncalves@spartans.nsu.edu::b85e1ac7-273e-4dae-b4ce-917026a21862" providerId="AD" clId="Web-{C49E1702-4322-4734-AE76-070231CCC480}" dt="2020-10-27T21:47:09.845" v="54"/>
          <ac:picMkLst>
            <pc:docMk/>
            <pc:sldMk cId="3044847201" sldId="292"/>
            <ac:picMk id="28" creationId="{6607650D-2AAF-42F5-9AED-ECCC15E1B98C}"/>
          </ac:picMkLst>
        </pc:picChg>
        <pc:picChg chg="add mod modCrop">
          <ac:chgData name="Goncalves, Bruna S." userId="S::b.s.goncalves@spartans.nsu.edu::b85e1ac7-273e-4dae-b4ce-917026a21862" providerId="AD" clId="Web-{C49E1702-4322-4734-AE76-070231CCC480}" dt="2020-10-27T21:48:30.894" v="69" actId="1076"/>
          <ac:picMkLst>
            <pc:docMk/>
            <pc:sldMk cId="3044847201" sldId="292"/>
            <ac:picMk id="32" creationId="{A6553AC7-BE2A-4530-B30C-960B87C503A7}"/>
          </ac:picMkLst>
        </pc:picChg>
        <pc:cxnChg chg="del">
          <ac:chgData name="Goncalves, Bruna S." userId="S::b.s.goncalves@spartans.nsu.edu::b85e1ac7-273e-4dae-b4ce-917026a21862" providerId="AD" clId="Web-{C49E1702-4322-4734-AE76-070231CCC480}" dt="2020-10-27T21:40:51.850" v="10"/>
          <ac:cxnSpMkLst>
            <pc:docMk/>
            <pc:sldMk cId="3044847201" sldId="292"/>
            <ac:cxnSpMk id="5" creationId="{3E6D37C8-B7A9-46E4-976A-D73CD33CCC45}"/>
          </ac:cxnSpMkLst>
        </pc:cxnChg>
        <pc:cxnChg chg="del">
          <ac:chgData name="Goncalves, Bruna S." userId="S::b.s.goncalves@spartans.nsu.edu::b85e1ac7-273e-4dae-b4ce-917026a21862" providerId="AD" clId="Web-{C49E1702-4322-4734-AE76-070231CCC480}" dt="2020-10-27T21:40:51.850" v="7"/>
          <ac:cxnSpMkLst>
            <pc:docMk/>
            <pc:sldMk cId="3044847201" sldId="292"/>
            <ac:cxnSpMk id="6" creationId="{795914E2-D2CC-4D9B-9BAB-8D4C4599C0D0}"/>
          </ac:cxnSpMkLst>
        </pc:cxnChg>
        <pc:cxnChg chg="del">
          <ac:chgData name="Goncalves, Bruna S." userId="S::b.s.goncalves@spartans.nsu.edu::b85e1ac7-273e-4dae-b4ce-917026a21862" providerId="AD" clId="Web-{C49E1702-4322-4734-AE76-070231CCC480}" dt="2020-10-27T21:40:51.850" v="9"/>
          <ac:cxnSpMkLst>
            <pc:docMk/>
            <pc:sldMk cId="3044847201" sldId="292"/>
            <ac:cxnSpMk id="10" creationId="{F974CA4F-2EAC-4470-BCE7-B737A34F1DF5}"/>
          </ac:cxnSpMkLst>
        </pc:cxnChg>
        <pc:cxnChg chg="del">
          <ac:chgData name="Goncalves, Bruna S." userId="S::b.s.goncalves@spartans.nsu.edu::b85e1ac7-273e-4dae-b4ce-917026a21862" providerId="AD" clId="Web-{C49E1702-4322-4734-AE76-070231CCC480}" dt="2020-10-27T21:40:51.850" v="8"/>
          <ac:cxnSpMkLst>
            <pc:docMk/>
            <pc:sldMk cId="3044847201" sldId="292"/>
            <ac:cxnSpMk id="11" creationId="{5920A0EC-3737-4F0B-9FF7-881EA15B52D8}"/>
          </ac:cxnSpMkLst>
        </pc:cxnChg>
        <pc:cxnChg chg="del">
          <ac:chgData name="Goncalves, Bruna S." userId="S::b.s.goncalves@spartans.nsu.edu::b85e1ac7-273e-4dae-b4ce-917026a21862" providerId="AD" clId="Web-{C49E1702-4322-4734-AE76-070231CCC480}" dt="2020-10-27T21:40:51.850" v="6"/>
          <ac:cxnSpMkLst>
            <pc:docMk/>
            <pc:sldMk cId="3044847201" sldId="292"/>
            <ac:cxnSpMk id="13" creationId="{15546DD6-2DDA-452A-AF8D-EC11D03A5E36}"/>
          </ac:cxnSpMkLst>
        </pc:cxnChg>
      </pc:sldChg>
    </pc:docChg>
  </pc:docChgLst>
  <pc:docChgLst>
    <pc:chgData name="Goncalves, Bruna S." userId="S::b.s.goncalves@spartans.nsu.edu::b85e1ac7-273e-4dae-b4ce-917026a21862" providerId="AD" clId="Web-{B198A47A-75D5-47B9-91D2-9CBA7E8DB5B7}"/>
    <pc:docChg chg="modSld">
      <pc:chgData name="Goncalves, Bruna S." userId="S::b.s.goncalves@spartans.nsu.edu::b85e1ac7-273e-4dae-b4ce-917026a21862" providerId="AD" clId="Web-{B198A47A-75D5-47B9-91D2-9CBA7E8DB5B7}" dt="2020-11-13T15:42:20.221" v="381" actId="14100"/>
      <pc:docMkLst>
        <pc:docMk/>
      </pc:docMkLst>
      <pc:sldChg chg="modSp">
        <pc:chgData name="Goncalves, Bruna S." userId="S::b.s.goncalves@spartans.nsu.edu::b85e1ac7-273e-4dae-b4ce-917026a21862" providerId="AD" clId="Web-{B198A47A-75D5-47B9-91D2-9CBA7E8DB5B7}" dt="2020-11-13T15:19:12.686" v="8" actId="20577"/>
        <pc:sldMkLst>
          <pc:docMk/>
          <pc:sldMk cId="0" sldId="262"/>
        </pc:sldMkLst>
        <pc:graphicFrameChg chg="modGraphic">
          <ac:chgData name="Goncalves, Bruna S." userId="S::b.s.goncalves@spartans.nsu.edu::b85e1ac7-273e-4dae-b4ce-917026a21862" providerId="AD" clId="Web-{B198A47A-75D5-47B9-91D2-9CBA7E8DB5B7}" dt="2020-11-13T15:19:12.686" v="8" actId="20577"/>
          <ac:graphicFrameMkLst>
            <pc:docMk/>
            <pc:sldMk cId="0" sldId="262"/>
            <ac:graphicFrameMk id="173" creationId="{17AADB30-4543-435B-B55A-C0A0EBD5AEB4}"/>
          </ac:graphicFrameMkLst>
        </pc:graphicFrameChg>
      </pc:sldChg>
      <pc:sldChg chg="addSp delSp modSp">
        <pc:chgData name="Goncalves, Bruna S." userId="S::b.s.goncalves@spartans.nsu.edu::b85e1ac7-273e-4dae-b4ce-917026a21862" providerId="AD" clId="Web-{B198A47A-75D5-47B9-91D2-9CBA7E8DB5B7}" dt="2020-11-13T15:40:32.108" v="373" actId="1076"/>
        <pc:sldMkLst>
          <pc:docMk/>
          <pc:sldMk cId="490640441" sldId="285"/>
        </pc:sldMkLst>
        <pc:spChg chg="del">
          <ac:chgData name="Goncalves, Bruna S." userId="S::b.s.goncalves@spartans.nsu.edu::b85e1ac7-273e-4dae-b4ce-917026a21862" providerId="AD" clId="Web-{B198A47A-75D5-47B9-91D2-9CBA7E8DB5B7}" dt="2020-11-13T15:36:56.306" v="346"/>
          <ac:spMkLst>
            <pc:docMk/>
            <pc:sldMk cId="490640441" sldId="285"/>
            <ac:spMk id="8" creationId="{E25A6DBC-A004-49D3-8FE6-11FD924BBC95}"/>
          </ac:spMkLst>
        </pc:spChg>
        <pc:spChg chg="del">
          <ac:chgData name="Goncalves, Bruna S." userId="S::b.s.goncalves@spartans.nsu.edu::b85e1ac7-273e-4dae-b4ce-917026a21862" providerId="AD" clId="Web-{B198A47A-75D5-47B9-91D2-9CBA7E8DB5B7}" dt="2020-11-13T15:39:05.591" v="354"/>
          <ac:spMkLst>
            <pc:docMk/>
            <pc:sldMk cId="490640441" sldId="285"/>
            <ac:spMk id="18" creationId="{BCD48A2C-5E26-40FF-8EE7-85BCD19F8B5E}"/>
          </ac:spMkLst>
        </pc:spChg>
        <pc:spChg chg="del">
          <ac:chgData name="Goncalves, Bruna S." userId="S::b.s.goncalves@spartans.nsu.edu::b85e1ac7-273e-4dae-b4ce-917026a21862" providerId="AD" clId="Web-{B198A47A-75D5-47B9-91D2-9CBA7E8DB5B7}" dt="2020-11-13T15:40:14.389" v="368"/>
          <ac:spMkLst>
            <pc:docMk/>
            <pc:sldMk cId="490640441" sldId="285"/>
            <ac:spMk id="19" creationId="{D08771EB-E05D-4343-BC1F-C6E94003464E}"/>
          </ac:spMkLst>
        </pc:spChg>
        <pc:picChg chg="add mod">
          <ac:chgData name="Goncalves, Bruna S." userId="S::b.s.goncalves@spartans.nsu.edu::b85e1ac7-273e-4dae-b4ce-917026a21862" providerId="AD" clId="Web-{B198A47A-75D5-47B9-91D2-9CBA7E8DB5B7}" dt="2020-11-13T15:39:29.091" v="359" actId="1076"/>
          <ac:picMkLst>
            <pc:docMk/>
            <pc:sldMk cId="490640441" sldId="285"/>
            <ac:picMk id="2" creationId="{C4D80F2A-81D6-48B9-9E7F-C4D5A5E2602D}"/>
          </ac:picMkLst>
        </pc:picChg>
        <pc:picChg chg="del">
          <ac:chgData name="Goncalves, Bruna S." userId="S::b.s.goncalves@spartans.nsu.edu::b85e1ac7-273e-4dae-b4ce-917026a21862" providerId="AD" clId="Web-{B198A47A-75D5-47B9-91D2-9CBA7E8DB5B7}" dt="2020-11-13T15:37:23.041" v="352"/>
          <ac:picMkLst>
            <pc:docMk/>
            <pc:sldMk cId="490640441" sldId="285"/>
            <ac:picMk id="9" creationId="{E414BC67-AA39-4F8F-A810-A8E922A2128E}"/>
          </ac:picMkLst>
        </pc:picChg>
        <pc:picChg chg="del mod">
          <ac:chgData name="Goncalves, Bruna S." userId="S::b.s.goncalves@spartans.nsu.edu::b85e1ac7-273e-4dae-b4ce-917026a21862" providerId="AD" clId="Web-{B198A47A-75D5-47B9-91D2-9CBA7E8DB5B7}" dt="2020-11-13T15:36:52.837" v="345"/>
          <ac:picMkLst>
            <pc:docMk/>
            <pc:sldMk cId="490640441" sldId="285"/>
            <ac:picMk id="10" creationId="{81C72DDD-47B3-4878-8BEA-59308FA64D0D}"/>
          </ac:picMkLst>
        </pc:picChg>
        <pc:picChg chg="del mod">
          <ac:chgData name="Goncalves, Bruna S." userId="S::b.s.goncalves@spartans.nsu.edu::b85e1ac7-273e-4dae-b4ce-917026a21862" providerId="AD" clId="Web-{B198A47A-75D5-47B9-91D2-9CBA7E8DB5B7}" dt="2020-11-13T15:37:06.588" v="348"/>
          <ac:picMkLst>
            <pc:docMk/>
            <pc:sldMk cId="490640441" sldId="285"/>
            <ac:picMk id="11" creationId="{88BAB4EA-923A-45B7-950F-00D21304A23C}"/>
          </ac:picMkLst>
        </pc:picChg>
        <pc:picChg chg="del mod">
          <ac:chgData name="Goncalves, Bruna S." userId="S::b.s.goncalves@spartans.nsu.edu::b85e1ac7-273e-4dae-b4ce-917026a21862" providerId="AD" clId="Web-{B198A47A-75D5-47B9-91D2-9CBA7E8DB5B7}" dt="2020-11-13T15:39:02.919" v="353"/>
          <ac:picMkLst>
            <pc:docMk/>
            <pc:sldMk cId="490640441" sldId="285"/>
            <ac:picMk id="12" creationId="{9BB2897F-04A3-4264-8A63-571FB7893F97}"/>
          </ac:picMkLst>
        </pc:picChg>
        <pc:picChg chg="del mod">
          <ac:chgData name="Goncalves, Bruna S." userId="S::b.s.goncalves@spartans.nsu.edu::b85e1ac7-273e-4dae-b4ce-917026a21862" providerId="AD" clId="Web-{B198A47A-75D5-47B9-91D2-9CBA7E8DB5B7}" dt="2020-11-13T15:39:07.341" v="355"/>
          <ac:picMkLst>
            <pc:docMk/>
            <pc:sldMk cId="490640441" sldId="285"/>
            <ac:picMk id="13" creationId="{92519DA3-1BF8-4A4F-A721-CC4445E12044}"/>
          </ac:picMkLst>
        </pc:picChg>
        <pc:picChg chg="del mod">
          <ac:chgData name="Goncalves, Bruna S." userId="S::b.s.goncalves@spartans.nsu.edu::b85e1ac7-273e-4dae-b4ce-917026a21862" providerId="AD" clId="Web-{B198A47A-75D5-47B9-91D2-9CBA7E8DB5B7}" dt="2020-11-13T15:40:12.155" v="367"/>
          <ac:picMkLst>
            <pc:docMk/>
            <pc:sldMk cId="490640441" sldId="285"/>
            <ac:picMk id="14" creationId="{FA1C908B-6DD5-4D15-800F-61CA07DA7C86}"/>
          </ac:picMkLst>
        </pc:picChg>
        <pc:picChg chg="add mod modCrop">
          <ac:chgData name="Goncalves, Bruna S." userId="S::b.s.goncalves@spartans.nsu.edu::b85e1ac7-273e-4dae-b4ce-917026a21862" providerId="AD" clId="Web-{B198A47A-75D5-47B9-91D2-9CBA7E8DB5B7}" dt="2020-11-13T15:40:32.108" v="373" actId="1076"/>
          <ac:picMkLst>
            <pc:docMk/>
            <pc:sldMk cId="490640441" sldId="285"/>
            <ac:picMk id="17" creationId="{E0C67D1A-CA01-4BBB-BD6F-57BAEFCE73A9}"/>
          </ac:picMkLst>
        </pc:picChg>
      </pc:sldChg>
      <pc:sldChg chg="modSp">
        <pc:chgData name="Goncalves, Bruna S." userId="S::b.s.goncalves@spartans.nsu.edu::b85e1ac7-273e-4dae-b4ce-917026a21862" providerId="AD" clId="Web-{B198A47A-75D5-47B9-91D2-9CBA7E8DB5B7}" dt="2020-11-13T14:01:05.275" v="4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B198A47A-75D5-47B9-91D2-9CBA7E8DB5B7}" dt="2020-11-13T14:01:05.275" v="4" actId="20577"/>
          <ac:spMkLst>
            <pc:docMk/>
            <pc:sldMk cId="1659704956" sldId="291"/>
            <ac:spMk id="4" creationId="{00213C8B-AE58-4AF5-830F-5212E04404EB}"/>
          </ac:spMkLst>
        </pc:spChg>
      </pc:sldChg>
      <pc:sldChg chg="addSp delSp modSp">
        <pc:chgData name="Goncalves, Bruna S." userId="S::b.s.goncalves@spartans.nsu.edu::b85e1ac7-273e-4dae-b4ce-917026a21862" providerId="AD" clId="Web-{B198A47A-75D5-47B9-91D2-9CBA7E8DB5B7}" dt="2020-11-13T15:42:20.221" v="381" actId="14100"/>
        <pc:sldMkLst>
          <pc:docMk/>
          <pc:sldMk cId="2546256246" sldId="305"/>
        </pc:sldMkLst>
        <pc:spChg chg="add mod">
          <ac:chgData name="Goncalves, Bruna S." userId="S::b.s.goncalves@spartans.nsu.edu::b85e1ac7-273e-4dae-b4ce-917026a21862" providerId="AD" clId="Web-{B198A47A-75D5-47B9-91D2-9CBA7E8DB5B7}" dt="2020-11-13T15:24:01.397" v="98"/>
          <ac:spMkLst>
            <pc:docMk/>
            <pc:sldMk cId="2546256246" sldId="305"/>
            <ac:spMk id="9" creationId="{62C630CA-25D7-4E0A-96F8-076DD9328DFA}"/>
          </ac:spMkLst>
        </pc:spChg>
        <pc:spChg chg="mod">
          <ac:chgData name="Goncalves, Bruna S." userId="S::b.s.goncalves@spartans.nsu.edu::b85e1ac7-273e-4dae-b4ce-917026a21862" providerId="AD" clId="Web-{B198A47A-75D5-47B9-91D2-9CBA7E8DB5B7}" dt="2020-11-13T15:19:24.562" v="9" actId="20577"/>
          <ac:spMkLst>
            <pc:docMk/>
            <pc:sldMk cId="2546256246" sldId="305"/>
            <ac:spMk id="57" creationId="{8C9CE3BF-3473-4865-A69B-BD9AF737DD7E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24:34.179" v="107" actId="1076"/>
          <ac:spMkLst>
            <pc:docMk/>
            <pc:sldMk cId="2546256246" sldId="305"/>
            <ac:spMk id="75" creationId="{E813DC02-2A3B-46AF-B548-1787BB545023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24:56.132" v="113" actId="14100"/>
          <ac:spMkLst>
            <pc:docMk/>
            <pc:sldMk cId="2546256246" sldId="305"/>
            <ac:spMk id="76" creationId="{0C91B4F8-00C4-4894-940E-C70A468A7CFE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25:32.383" v="117" actId="1076"/>
          <ac:spMkLst>
            <pc:docMk/>
            <pc:sldMk cId="2546256246" sldId="305"/>
            <ac:spMk id="77" creationId="{D7987F25-5D06-47CA-ADAC-3931ADF225AE}"/>
          </ac:spMkLst>
        </pc:spChg>
        <pc:spChg chg="add del mod">
          <ac:chgData name="Goncalves, Bruna S." userId="S::b.s.goncalves@spartans.nsu.edu::b85e1ac7-273e-4dae-b4ce-917026a21862" providerId="AD" clId="Web-{B198A47A-75D5-47B9-91D2-9CBA7E8DB5B7}" dt="2020-11-13T15:28:04.700" v="157"/>
          <ac:spMkLst>
            <pc:docMk/>
            <pc:sldMk cId="2546256246" sldId="305"/>
            <ac:spMk id="115" creationId="{4B7D4F9A-B8F5-47F9-9C34-42A668CC1C28}"/>
          </ac:spMkLst>
        </pc:spChg>
        <pc:spChg chg="add del mod">
          <ac:chgData name="Goncalves, Bruna S." userId="S::b.s.goncalves@spartans.nsu.edu::b85e1ac7-273e-4dae-b4ce-917026a21862" providerId="AD" clId="Web-{B198A47A-75D5-47B9-91D2-9CBA7E8DB5B7}" dt="2020-11-13T15:28:04.700" v="156"/>
          <ac:spMkLst>
            <pc:docMk/>
            <pc:sldMk cId="2546256246" sldId="305"/>
            <ac:spMk id="116" creationId="{816669ED-3343-4C91-81E8-F68A4821899B}"/>
          </ac:spMkLst>
        </pc:spChg>
        <pc:spChg chg="add del mod">
          <ac:chgData name="Goncalves, Bruna S." userId="S::b.s.goncalves@spartans.nsu.edu::b85e1ac7-273e-4dae-b4ce-917026a21862" providerId="AD" clId="Web-{B198A47A-75D5-47B9-91D2-9CBA7E8DB5B7}" dt="2020-11-13T15:28:04.700" v="155"/>
          <ac:spMkLst>
            <pc:docMk/>
            <pc:sldMk cId="2546256246" sldId="305"/>
            <ac:spMk id="117" creationId="{14F79F44-F3C3-4160-BB05-E93428AB6E6A}"/>
          </ac:spMkLst>
        </pc:spChg>
        <pc:spChg chg="add del mod">
          <ac:chgData name="Goncalves, Bruna S." userId="S::b.s.goncalves@spartans.nsu.edu::b85e1ac7-273e-4dae-b4ce-917026a21862" providerId="AD" clId="Web-{B198A47A-75D5-47B9-91D2-9CBA7E8DB5B7}" dt="2020-11-13T15:28:04.700" v="154"/>
          <ac:spMkLst>
            <pc:docMk/>
            <pc:sldMk cId="2546256246" sldId="305"/>
            <ac:spMk id="118" creationId="{EE508DFF-00B5-4D25-9C76-19AECC6CBA7F}"/>
          </ac:spMkLst>
        </pc:spChg>
        <pc:spChg chg="add del">
          <ac:chgData name="Goncalves, Bruna S." userId="S::b.s.goncalves@spartans.nsu.edu::b85e1ac7-273e-4dae-b4ce-917026a21862" providerId="AD" clId="Web-{B198A47A-75D5-47B9-91D2-9CBA7E8DB5B7}" dt="2020-11-13T15:28:10.872" v="167"/>
          <ac:spMkLst>
            <pc:docMk/>
            <pc:sldMk cId="2546256246" sldId="305"/>
            <ac:spMk id="121" creationId="{B412491D-1CC6-4617-A297-DDD3678A57EA}"/>
          </ac:spMkLst>
        </pc:spChg>
        <pc:spChg chg="add del">
          <ac:chgData name="Goncalves, Bruna S." userId="S::b.s.goncalves@spartans.nsu.edu::b85e1ac7-273e-4dae-b4ce-917026a21862" providerId="AD" clId="Web-{B198A47A-75D5-47B9-91D2-9CBA7E8DB5B7}" dt="2020-11-13T15:28:10.872" v="166"/>
          <ac:spMkLst>
            <pc:docMk/>
            <pc:sldMk cId="2546256246" sldId="305"/>
            <ac:spMk id="122" creationId="{3044A304-4936-450E-9F29-499DE2B49CFC}"/>
          </ac:spMkLst>
        </pc:spChg>
        <pc:spChg chg="add del">
          <ac:chgData name="Goncalves, Bruna S." userId="S::b.s.goncalves@spartans.nsu.edu::b85e1ac7-273e-4dae-b4ce-917026a21862" providerId="AD" clId="Web-{B198A47A-75D5-47B9-91D2-9CBA7E8DB5B7}" dt="2020-11-13T15:28:10.872" v="165"/>
          <ac:spMkLst>
            <pc:docMk/>
            <pc:sldMk cId="2546256246" sldId="305"/>
            <ac:spMk id="123" creationId="{5F9DD023-2F0E-4BC9-9D6B-B1A023697B2A}"/>
          </ac:spMkLst>
        </pc:spChg>
        <pc:spChg chg="add del">
          <ac:chgData name="Goncalves, Bruna S." userId="S::b.s.goncalves@spartans.nsu.edu::b85e1ac7-273e-4dae-b4ce-917026a21862" providerId="AD" clId="Web-{B198A47A-75D5-47B9-91D2-9CBA7E8DB5B7}" dt="2020-11-13T15:28:10.872" v="164"/>
          <ac:spMkLst>
            <pc:docMk/>
            <pc:sldMk cId="2546256246" sldId="305"/>
            <ac:spMk id="124" creationId="{9DEFF4F8-363A-4CFB-AC85-8CE5521EEFCE}"/>
          </ac:spMkLst>
        </pc:spChg>
        <pc:spChg chg="add del mod">
          <ac:chgData name="Goncalves, Bruna S." userId="S::b.s.goncalves@spartans.nsu.edu::b85e1ac7-273e-4dae-b4ce-917026a21862" providerId="AD" clId="Web-{B198A47A-75D5-47B9-91D2-9CBA7E8DB5B7}" dt="2020-11-13T15:31:20.236" v="229" actId="14100"/>
          <ac:spMkLst>
            <pc:docMk/>
            <pc:sldMk cId="2546256246" sldId="305"/>
            <ac:spMk id="125" creationId="{8B33BDF7-3C7C-4D93-9012-F52F26CDB5FC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0:13.500" v="213" actId="1076"/>
          <ac:spMkLst>
            <pc:docMk/>
            <pc:sldMk cId="2546256246" sldId="305"/>
            <ac:spMk id="126" creationId="{DECA12C8-27D9-4D89-92F2-83926375910F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1:03.438" v="227" actId="1076"/>
          <ac:spMkLst>
            <pc:docMk/>
            <pc:sldMk cId="2546256246" sldId="305"/>
            <ac:spMk id="127" creationId="{2E8BD3DE-E29E-48E2-8C7F-4EE219517446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0:58.047" v="226" actId="1076"/>
          <ac:spMkLst>
            <pc:docMk/>
            <pc:sldMk cId="2546256246" sldId="305"/>
            <ac:spMk id="128" creationId="{7D1BD0D4-89C1-4543-A750-694A4F456272}"/>
          </ac:spMkLst>
        </pc:spChg>
        <pc:inkChg chg="add del">
          <ac:chgData name="Goncalves, Bruna S." userId="S::b.s.goncalves@spartans.nsu.edu::b85e1ac7-273e-4dae-b4ce-917026a21862" providerId="AD" clId="Web-{B198A47A-75D5-47B9-91D2-9CBA7E8DB5B7}" dt="2020-11-13T15:29:29.530" v="199"/>
          <ac:inkMkLst>
            <pc:docMk/>
            <pc:sldMk cId="2546256246" sldId="305"/>
            <ac:inkMk id="10" creationId="{16572F1E-A7E8-48B6-8E11-530AA519121A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94" v="28"/>
          <ac:inkMkLst>
            <pc:docMk/>
            <pc:sldMk cId="2546256246" sldId="305"/>
            <ac:inkMk id="27" creationId="{61E94B69-23F9-4C14-9C4B-0D24FFEF739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94" v="27"/>
          <ac:inkMkLst>
            <pc:docMk/>
            <pc:sldMk cId="2546256246" sldId="305"/>
            <ac:inkMk id="28" creationId="{207F9848-F2DE-4073-97B3-FB09AC034B1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94" v="26"/>
          <ac:inkMkLst>
            <pc:docMk/>
            <pc:sldMk cId="2546256246" sldId="305"/>
            <ac:inkMk id="41" creationId="{C658D3CE-A951-4E06-BC92-BE73171C73E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94" v="25"/>
          <ac:inkMkLst>
            <pc:docMk/>
            <pc:sldMk cId="2546256246" sldId="305"/>
            <ac:inkMk id="42" creationId="{1D5D2140-711F-4C65-A342-BBB88458737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94" v="24"/>
          <ac:inkMkLst>
            <pc:docMk/>
            <pc:sldMk cId="2546256246" sldId="305"/>
            <ac:inkMk id="43" creationId="{4068E4C0-CD54-4763-92E8-FC0E0031CDB2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23"/>
          <ac:inkMkLst>
            <pc:docMk/>
            <pc:sldMk cId="2546256246" sldId="305"/>
            <ac:inkMk id="44" creationId="{46269CBA-05C7-4A77-90D6-8183019BA24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22"/>
          <ac:inkMkLst>
            <pc:docMk/>
            <pc:sldMk cId="2546256246" sldId="305"/>
            <ac:inkMk id="45" creationId="{04B9E5CC-C4B9-483F-B4FB-6EE9FA1FA35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21"/>
          <ac:inkMkLst>
            <pc:docMk/>
            <pc:sldMk cId="2546256246" sldId="305"/>
            <ac:inkMk id="46" creationId="{255834F5-BB74-4939-9C5E-A018F3EE4A0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20"/>
          <ac:inkMkLst>
            <pc:docMk/>
            <pc:sldMk cId="2546256246" sldId="305"/>
            <ac:inkMk id="47" creationId="{12F716D6-85E7-4671-8FFF-6B659D712E1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19"/>
          <ac:inkMkLst>
            <pc:docMk/>
            <pc:sldMk cId="2546256246" sldId="305"/>
            <ac:inkMk id="48" creationId="{7A561B57-F7D5-4A1E-A6A1-959FF839C08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19:33.531" v="10"/>
          <ac:inkMkLst>
            <pc:docMk/>
            <pc:sldMk cId="2546256246" sldId="305"/>
            <ac:inkMk id="60" creationId="{26972982-B509-44B1-9AE5-868C532BEA3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02.750" v="14"/>
          <ac:inkMkLst>
            <pc:docMk/>
            <pc:sldMk cId="2546256246" sldId="305"/>
            <ac:inkMk id="63" creationId="{C15066FD-6587-4910-B64A-1521766FA48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19:50.984" v="11"/>
          <ac:inkMkLst>
            <pc:docMk/>
            <pc:sldMk cId="2546256246" sldId="305"/>
            <ac:inkMk id="64" creationId="{CF717356-2583-4AF6-BF8B-1000368A454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18"/>
          <ac:inkMkLst>
            <pc:docMk/>
            <pc:sldMk cId="2546256246" sldId="305"/>
            <ac:inkMk id="65" creationId="{2E5D6EF4-1FF4-4AFA-B81A-6C6FE3606E3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17"/>
          <ac:inkMkLst>
            <pc:docMk/>
            <pc:sldMk cId="2546256246" sldId="305"/>
            <ac:inkMk id="66" creationId="{990D171C-2C2A-4AC1-B99B-5FCE2F5851B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1.079" v="16"/>
          <ac:inkMkLst>
            <pc:docMk/>
            <pc:sldMk cId="2546256246" sldId="305"/>
            <ac:inkMk id="67" creationId="{A0E4A71C-E794-4A26-A957-963B28A4E49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06.344" v="15"/>
          <ac:inkMkLst>
            <pc:docMk/>
            <pc:sldMk cId="2546256246" sldId="305"/>
            <ac:inkMk id="68" creationId="{0AFAEB57-77E5-48BD-8B13-21AC273EB92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4:17.788" v="103"/>
          <ac:inkMkLst>
            <pc:docMk/>
            <pc:sldMk cId="2546256246" sldId="305"/>
            <ac:inkMk id="69" creationId="{BC13964F-357A-46A6-83DE-8D2649BF11A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4:16.069" v="102"/>
          <ac:inkMkLst>
            <pc:docMk/>
            <pc:sldMk cId="2546256246" sldId="305"/>
            <ac:inkMk id="70" creationId="{FBA59A89-D248-4229-B36D-122551F0BB71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4:14.616" v="101"/>
          <ac:inkMkLst>
            <pc:docMk/>
            <pc:sldMk cId="2546256246" sldId="305"/>
            <ac:inkMk id="71" creationId="{6A9EFEC5-61BE-48E6-AF43-A12F08372BF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2:53.723" v="85"/>
          <ac:inkMkLst>
            <pc:docMk/>
            <pc:sldMk cId="2546256246" sldId="305"/>
            <ac:inkMk id="73" creationId="{00C222C8-79F4-4651-BAF8-F5B0273B05B0}"/>
          </ac:inkMkLst>
        </pc:inkChg>
        <pc:inkChg chg="add del">
          <ac:chgData name="Goncalves, Bruna S." userId="S::b.s.goncalves@spartans.nsu.edu::b85e1ac7-273e-4dae-b4ce-917026a21862" providerId="AD" clId="Web-{B198A47A-75D5-47B9-91D2-9CBA7E8DB5B7}" dt="2020-11-13T15:29:36.842" v="205"/>
          <ac:inkMkLst>
            <pc:docMk/>
            <pc:sldMk cId="2546256246" sldId="305"/>
            <ac:inkMk id="78" creationId="{9F5C7800-5A6D-4C06-A999-42FA1659680B}"/>
          </ac:inkMkLst>
        </pc:inkChg>
        <pc:inkChg chg="add del">
          <ac:chgData name="Goncalves, Bruna S." userId="S::b.s.goncalves@spartans.nsu.edu::b85e1ac7-273e-4dae-b4ce-917026a21862" providerId="AD" clId="Web-{B198A47A-75D5-47B9-91D2-9CBA7E8DB5B7}" dt="2020-11-13T15:29:36.842" v="204"/>
          <ac:inkMkLst>
            <pc:docMk/>
            <pc:sldMk cId="2546256246" sldId="305"/>
            <ac:inkMk id="79" creationId="{AE2426BF-0C3E-4B9B-ABAC-6C51803F6FE2}"/>
          </ac:inkMkLst>
        </pc:inkChg>
        <pc:inkChg chg="add del mod">
          <ac:chgData name="Goncalves, Bruna S." userId="S::b.s.goncalves@spartans.nsu.edu::b85e1ac7-273e-4dae-b4ce-917026a21862" providerId="AD" clId="Web-{B198A47A-75D5-47B9-91D2-9CBA7E8DB5B7}" dt="2020-11-13T15:26:53.792" v="132"/>
          <ac:inkMkLst>
            <pc:docMk/>
            <pc:sldMk cId="2546256246" sldId="305"/>
            <ac:inkMk id="80" creationId="{F9BC4FDB-E2E9-463C-A5D1-DABE32F60D09}"/>
          </ac:inkMkLst>
        </pc:inkChg>
        <pc:inkChg chg="add del">
          <ac:chgData name="Goncalves, Bruna S." userId="S::b.s.goncalves@spartans.nsu.edu::b85e1ac7-273e-4dae-b4ce-917026a21862" providerId="AD" clId="Web-{B198A47A-75D5-47B9-91D2-9CBA7E8DB5B7}" dt="2020-11-13T15:29:36.842" v="203"/>
          <ac:inkMkLst>
            <pc:docMk/>
            <pc:sldMk cId="2546256246" sldId="305"/>
            <ac:inkMk id="81" creationId="{EBC85327-A7A1-4A64-8B79-E4C1C144CD6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8"/>
          <ac:inkMkLst>
            <pc:docMk/>
            <pc:sldMk cId="2546256246" sldId="305"/>
            <ac:inkMk id="82" creationId="{36F5C704-0C77-485C-955C-D14EC060BCD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7"/>
          <ac:inkMkLst>
            <pc:docMk/>
            <pc:sldMk cId="2546256246" sldId="305"/>
            <ac:inkMk id="83" creationId="{F4C2841B-01AA-4438-9933-A3B3B799FA3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6"/>
          <ac:inkMkLst>
            <pc:docMk/>
            <pc:sldMk cId="2546256246" sldId="305"/>
            <ac:inkMk id="84" creationId="{F24F1E8F-0553-408C-AF40-A3C455955F0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5"/>
          <ac:inkMkLst>
            <pc:docMk/>
            <pc:sldMk cId="2546256246" sldId="305"/>
            <ac:inkMk id="85" creationId="{91A9B8C5-E56C-4F35-87FE-A2304BBDF05D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4"/>
          <ac:inkMkLst>
            <pc:docMk/>
            <pc:sldMk cId="2546256246" sldId="305"/>
            <ac:inkMk id="86" creationId="{B7C07FC1-9631-4622-9A50-0135A3B8724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3"/>
          <ac:inkMkLst>
            <pc:docMk/>
            <pc:sldMk cId="2546256246" sldId="305"/>
            <ac:inkMk id="87" creationId="{4CCF4D6C-8DEC-470D-9E40-CCC4C316A03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19:57.516" v="13"/>
          <ac:inkMkLst>
            <pc:docMk/>
            <pc:sldMk cId="2546256246" sldId="305"/>
            <ac:inkMk id="88" creationId="{BEB9ABEC-6E4B-4752-96DE-1B913A3995B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2"/>
          <ac:inkMkLst>
            <pc:docMk/>
            <pc:sldMk cId="2546256246" sldId="305"/>
            <ac:inkMk id="89" creationId="{84514453-CB46-4900-A10D-B22E0D844ED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1"/>
          <ac:inkMkLst>
            <pc:docMk/>
            <pc:sldMk cId="2546256246" sldId="305"/>
            <ac:inkMk id="90" creationId="{1971EE5F-EC18-4791-83B7-4ACE9324E27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41" v="50"/>
          <ac:inkMkLst>
            <pc:docMk/>
            <pc:sldMk cId="2546256246" sldId="305"/>
            <ac:inkMk id="91" creationId="{772B09E6-D5A7-4738-8F82-45762FD2E0D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9"/>
          <ac:inkMkLst>
            <pc:docMk/>
            <pc:sldMk cId="2546256246" sldId="305"/>
            <ac:inkMk id="92" creationId="{A14BFAAD-2A7C-43EA-9F65-0D24251D602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8"/>
          <ac:inkMkLst>
            <pc:docMk/>
            <pc:sldMk cId="2546256246" sldId="305"/>
            <ac:inkMk id="93" creationId="{E51896E7-0459-4755-ACBA-84A5245A094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7"/>
          <ac:inkMkLst>
            <pc:docMk/>
            <pc:sldMk cId="2546256246" sldId="305"/>
            <ac:inkMk id="94" creationId="{7A0D7128-06EB-49CB-B122-BFDF6E7CE04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6"/>
          <ac:inkMkLst>
            <pc:docMk/>
            <pc:sldMk cId="2546256246" sldId="305"/>
            <ac:inkMk id="95" creationId="{527E0A30-9D6E-41F4-BBC5-14F51B7A2DF1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5"/>
          <ac:inkMkLst>
            <pc:docMk/>
            <pc:sldMk cId="2546256246" sldId="305"/>
            <ac:inkMk id="96" creationId="{C0C81D1C-4BBF-4FDA-A920-AC158C64CF5A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4"/>
          <ac:inkMkLst>
            <pc:docMk/>
            <pc:sldMk cId="2546256246" sldId="305"/>
            <ac:inkMk id="97" creationId="{C8D5C65E-FC5D-44B5-A690-80F02EB9882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3"/>
          <ac:inkMkLst>
            <pc:docMk/>
            <pc:sldMk cId="2546256246" sldId="305"/>
            <ac:inkMk id="98" creationId="{899C5D0A-7695-43D7-B96F-E75E8447255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19:57.516" v="12"/>
          <ac:inkMkLst>
            <pc:docMk/>
            <pc:sldMk cId="2546256246" sldId="305"/>
            <ac:inkMk id="99" creationId="{7DDD0791-1A0C-4026-9505-BFEACB4E009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2"/>
          <ac:inkMkLst>
            <pc:docMk/>
            <pc:sldMk cId="2546256246" sldId="305"/>
            <ac:inkMk id="100" creationId="{7C1C1C47-1AC5-48C0-8EA7-909C5BB73A5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1"/>
          <ac:inkMkLst>
            <pc:docMk/>
            <pc:sldMk cId="2546256246" sldId="305"/>
            <ac:inkMk id="101" creationId="{55F210AE-C26A-46D7-84C0-0E440B2728B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40"/>
          <ac:inkMkLst>
            <pc:docMk/>
            <pc:sldMk cId="2546256246" sldId="305"/>
            <ac:inkMk id="102" creationId="{CE3E3BB3-E94F-4A23-B1F1-3216A1AD41DA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9"/>
          <ac:inkMkLst>
            <pc:docMk/>
            <pc:sldMk cId="2546256246" sldId="305"/>
            <ac:inkMk id="103" creationId="{CDB0DB90-BD1F-4073-8AB1-D0091D7F944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8"/>
          <ac:inkMkLst>
            <pc:docMk/>
            <pc:sldMk cId="2546256246" sldId="305"/>
            <ac:inkMk id="104" creationId="{472C04C1-A2F6-444F-9F39-CB36CBFCB6B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7"/>
          <ac:inkMkLst>
            <pc:docMk/>
            <pc:sldMk cId="2546256246" sldId="305"/>
            <ac:inkMk id="105" creationId="{3C60C1CA-2A03-4B76-A423-1C3120B4611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6"/>
          <ac:inkMkLst>
            <pc:docMk/>
            <pc:sldMk cId="2546256246" sldId="305"/>
            <ac:inkMk id="106" creationId="{3BE847D2-1892-418A-839D-1C8AE895161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5"/>
          <ac:inkMkLst>
            <pc:docMk/>
            <pc:sldMk cId="2546256246" sldId="305"/>
            <ac:inkMk id="107" creationId="{76408C62-09CE-45F3-A037-B213CEFF952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4"/>
          <ac:inkMkLst>
            <pc:docMk/>
            <pc:sldMk cId="2546256246" sldId="305"/>
            <ac:inkMk id="108" creationId="{68F4A913-694D-4000-955E-A17B636F2D8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3"/>
          <ac:inkMkLst>
            <pc:docMk/>
            <pc:sldMk cId="2546256246" sldId="305"/>
            <ac:inkMk id="109" creationId="{3C186253-1C15-4F2F-AB40-562513DE0C2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2"/>
          <ac:inkMkLst>
            <pc:docMk/>
            <pc:sldMk cId="2546256246" sldId="305"/>
            <ac:inkMk id="110" creationId="{FF866C12-5A12-4B54-8A97-9D04CB681B3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25" v="31"/>
          <ac:inkMkLst>
            <pc:docMk/>
            <pc:sldMk cId="2546256246" sldId="305"/>
            <ac:inkMk id="111" creationId="{74153FB8-75BF-47C5-AE82-877A03FE4EB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10" v="30"/>
          <ac:inkMkLst>
            <pc:docMk/>
            <pc:sldMk cId="2546256246" sldId="305"/>
            <ac:inkMk id="112" creationId="{C330A534-8F4A-41D5-A650-3601D4FF328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20:15.610" v="29"/>
          <ac:inkMkLst>
            <pc:docMk/>
            <pc:sldMk cId="2546256246" sldId="305"/>
            <ac:inkMk id="113" creationId="{177677CC-DE94-42F4-A1A1-2241B0F99240}"/>
          </ac:inkMkLst>
        </pc:inkChg>
        <pc:inkChg chg="add del mod">
          <ac:chgData name="Goncalves, Bruna S." userId="S::b.s.goncalves@spartans.nsu.edu::b85e1ac7-273e-4dae-b4ce-917026a21862" providerId="AD" clId="Web-{B198A47A-75D5-47B9-91D2-9CBA7E8DB5B7}" dt="2020-11-13T15:27:17.308" v="143"/>
          <ac:inkMkLst>
            <pc:docMk/>
            <pc:sldMk cId="2546256246" sldId="305"/>
            <ac:inkMk id="114" creationId="{A29EB8C4-761D-4003-BBE3-82EAEEDEE9C5}"/>
          </ac:inkMkLst>
        </pc:inkChg>
        <pc:inkChg chg="add del">
          <ac:chgData name="Goncalves, Bruna S." userId="S::b.s.goncalves@spartans.nsu.edu::b85e1ac7-273e-4dae-b4ce-917026a21862" providerId="AD" clId="Web-{B198A47A-75D5-47B9-91D2-9CBA7E8DB5B7}" dt="2020-11-13T15:28:10.872" v="169"/>
          <ac:inkMkLst>
            <pc:docMk/>
            <pc:sldMk cId="2546256246" sldId="305"/>
            <ac:inkMk id="119" creationId="{22DE8B21-762F-4970-BDFC-8DEED6BFD936}"/>
          </ac:inkMkLst>
        </pc:inkChg>
        <pc:inkChg chg="add del">
          <ac:chgData name="Goncalves, Bruna S." userId="S::b.s.goncalves@spartans.nsu.edu::b85e1ac7-273e-4dae-b4ce-917026a21862" providerId="AD" clId="Web-{B198A47A-75D5-47B9-91D2-9CBA7E8DB5B7}" dt="2020-11-13T15:28:10.872" v="168"/>
          <ac:inkMkLst>
            <pc:docMk/>
            <pc:sldMk cId="2546256246" sldId="305"/>
            <ac:inkMk id="120" creationId="{6DD5DDAB-2FD9-4D3E-99FD-E5F2E24B397A}"/>
          </ac:inkMkLst>
        </pc:inkChg>
        <pc:cxnChg chg="add mod">
          <ac:chgData name="Goncalves, Bruna S." userId="S::b.s.goncalves@spartans.nsu.edu::b85e1ac7-273e-4dae-b4ce-917026a21862" providerId="AD" clId="Web-{B198A47A-75D5-47B9-91D2-9CBA7E8DB5B7}" dt="2020-11-13T15:42:20.221" v="381" actId="14100"/>
          <ac:cxnSpMkLst>
            <pc:docMk/>
            <pc:sldMk cId="2546256246" sldId="305"/>
            <ac:cxnSpMk id="6" creationId="{64C1532E-2FEF-436E-BA57-93560BB04A80}"/>
          </ac:cxnSpMkLst>
        </pc:cxnChg>
        <pc:cxnChg chg="add del mod">
          <ac:chgData name="Goncalves, Bruna S." userId="S::b.s.goncalves@spartans.nsu.edu::b85e1ac7-273e-4dae-b4ce-917026a21862" providerId="AD" clId="Web-{B198A47A-75D5-47B9-91D2-9CBA7E8DB5B7}" dt="2020-11-13T15:22:02.519" v="73"/>
          <ac:cxnSpMkLst>
            <pc:docMk/>
            <pc:sldMk cId="2546256246" sldId="305"/>
            <ac:cxnSpMk id="8" creationId="{75BB70BA-603A-4342-AD53-02E9BCF3D94F}"/>
          </ac:cxnSpMkLst>
        </pc:cxnChg>
        <pc:cxnChg chg="add mod">
          <ac:chgData name="Goncalves, Bruna S." userId="S::b.s.goncalves@spartans.nsu.edu::b85e1ac7-273e-4dae-b4ce-917026a21862" providerId="AD" clId="Web-{B198A47A-75D5-47B9-91D2-9CBA7E8DB5B7}" dt="2020-11-13T15:42:09.314" v="379" actId="1076"/>
          <ac:cxnSpMkLst>
            <pc:docMk/>
            <pc:sldMk cId="2546256246" sldId="305"/>
            <ac:cxnSpMk id="74" creationId="{C4405B45-F6EE-47F2-B7EC-B0CE33C10F78}"/>
          </ac:cxnSpMkLst>
        </pc:cxnChg>
        <pc:cxnChg chg="add del mod">
          <ac:chgData name="Goncalves, Bruna S." userId="S::b.s.goncalves@spartans.nsu.edu::b85e1ac7-273e-4dae-b4ce-917026a21862" providerId="AD" clId="Web-{B198A47A-75D5-47B9-91D2-9CBA7E8DB5B7}" dt="2020-11-13T15:32:04.752" v="281"/>
          <ac:cxnSpMkLst>
            <pc:docMk/>
            <pc:sldMk cId="2546256246" sldId="305"/>
            <ac:cxnSpMk id="129" creationId="{5DA2CB8E-7EE3-41C2-9B57-E8DBEBB74EE5}"/>
          </ac:cxnSpMkLst>
        </pc:cxnChg>
      </pc:sldChg>
      <pc:sldChg chg="addSp delSp modSp">
        <pc:chgData name="Goncalves, Bruna S." userId="S::b.s.goncalves@spartans.nsu.edu::b85e1ac7-273e-4dae-b4ce-917026a21862" providerId="AD" clId="Web-{B198A47A-75D5-47B9-91D2-9CBA7E8DB5B7}" dt="2020-11-13T15:42:03.705" v="378" actId="14100"/>
        <pc:sldMkLst>
          <pc:docMk/>
          <pc:sldMk cId="3871581231" sldId="307"/>
        </pc:sldMkLst>
        <pc:spChg chg="add del mod">
          <ac:chgData name="Goncalves, Bruna S." userId="S::b.s.goncalves@spartans.nsu.edu::b85e1ac7-273e-4dae-b4ce-917026a21862" providerId="AD" clId="Web-{B198A47A-75D5-47B9-91D2-9CBA7E8DB5B7}" dt="2020-11-13T15:33:09.832" v="300"/>
          <ac:spMkLst>
            <pc:docMk/>
            <pc:sldMk cId="3871581231" sldId="307"/>
            <ac:spMk id="9" creationId="{3793955E-3D50-4E19-95C2-04CEEB1FAA6B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4:14.630" v="317" actId="1076"/>
          <ac:spMkLst>
            <pc:docMk/>
            <pc:sldMk cId="3871581231" sldId="307"/>
            <ac:spMk id="13" creationId="{6A1BA103-ADCD-4B39-B879-66328BF522CE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4:14.630" v="318" actId="1076"/>
          <ac:spMkLst>
            <pc:docMk/>
            <pc:sldMk cId="3871581231" sldId="307"/>
            <ac:spMk id="14" creationId="{96C8C316-06A6-49CD-B412-DDB9F59CFA6D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4:14.630" v="319" actId="1076"/>
          <ac:spMkLst>
            <pc:docMk/>
            <pc:sldMk cId="3871581231" sldId="307"/>
            <ac:spMk id="15" creationId="{5ADAB454-E740-42A9-AD96-274BC4795C63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4:14.646" v="320" actId="1076"/>
          <ac:spMkLst>
            <pc:docMk/>
            <pc:sldMk cId="3871581231" sldId="307"/>
            <ac:spMk id="16" creationId="{49667070-2664-40EF-BCB5-B9C70FA598A4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5:49.461" v="339" actId="1076"/>
          <ac:spMkLst>
            <pc:docMk/>
            <pc:sldMk cId="3871581231" sldId="307"/>
            <ac:spMk id="18" creationId="{8403476B-F33B-4BF1-84E0-AD7AB3B91C86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5:53.461" v="340" actId="1076"/>
          <ac:spMkLst>
            <pc:docMk/>
            <pc:sldMk cId="3871581231" sldId="307"/>
            <ac:spMk id="19" creationId="{DDB6C78B-4D5F-4228-8C3C-6499EB37AB13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5:58.102" v="341" actId="1076"/>
          <ac:spMkLst>
            <pc:docMk/>
            <pc:sldMk cId="3871581231" sldId="307"/>
            <ac:spMk id="20" creationId="{C9BBF540-6F31-4417-AB03-8EF6F086FF5E}"/>
          </ac:spMkLst>
        </pc:spChg>
        <pc:spChg chg="add mod">
          <ac:chgData name="Goncalves, Bruna S." userId="S::b.s.goncalves@spartans.nsu.edu::b85e1ac7-273e-4dae-b4ce-917026a21862" providerId="AD" clId="Web-{B198A47A-75D5-47B9-91D2-9CBA7E8DB5B7}" dt="2020-11-13T15:36:00.117" v="342" actId="1076"/>
          <ac:spMkLst>
            <pc:docMk/>
            <pc:sldMk cId="3871581231" sldId="307"/>
            <ac:spMk id="21" creationId="{A099EDF6-0B94-40D5-A471-52CCC729EF12}"/>
          </ac:spMkLst>
        </pc:spChg>
        <pc:inkChg chg="add del mod">
          <ac:chgData name="Goncalves, Bruna S." userId="S::b.s.goncalves@spartans.nsu.edu::b85e1ac7-273e-4dae-b4ce-917026a21862" providerId="AD" clId="Web-{B198A47A-75D5-47B9-91D2-9CBA7E8DB5B7}" dt="2020-11-13T15:33:19.832" v="301"/>
          <ac:inkMkLst>
            <pc:docMk/>
            <pc:sldMk cId="3871581231" sldId="307"/>
            <ac:inkMk id="11" creationId="{2DCD5D9B-1DB3-475C-B233-AC64F790AD44}"/>
          </ac:inkMkLst>
        </pc:inkChg>
        <pc:inkChg chg="add del mod">
          <ac:chgData name="Goncalves, Bruna S." userId="S::b.s.goncalves@spartans.nsu.edu::b85e1ac7-273e-4dae-b4ce-917026a21862" providerId="AD" clId="Web-{B198A47A-75D5-47B9-91D2-9CBA7E8DB5B7}" dt="2020-11-13T15:33:31.489" v="302"/>
          <ac:inkMkLst>
            <pc:docMk/>
            <pc:sldMk cId="3871581231" sldId="307"/>
            <ac:inkMk id="12" creationId="{8A7EDC31-B837-43F0-B849-151524FB8F6C}"/>
          </ac:inkMkLst>
        </pc:inkChg>
        <pc:inkChg chg="add del mod">
          <ac:chgData name="Goncalves, Bruna S." userId="S::b.s.goncalves@spartans.nsu.edu::b85e1ac7-273e-4dae-b4ce-917026a21862" providerId="AD" clId="Web-{B198A47A-75D5-47B9-91D2-9CBA7E8DB5B7}" dt="2020-11-13T15:35:03.022" v="331"/>
          <ac:inkMkLst>
            <pc:docMk/>
            <pc:sldMk cId="3871581231" sldId="307"/>
            <ac:inkMk id="17" creationId="{400A5635-946E-4DD2-AD0C-101F0E9DA8B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44"/>
          <ac:inkMkLst>
            <pc:docMk/>
            <pc:sldMk cId="3871581231" sldId="307"/>
            <ac:inkMk id="27" creationId="{61E94B69-23F9-4C14-9C4B-0D24FFEF739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43"/>
          <ac:inkMkLst>
            <pc:docMk/>
            <pc:sldMk cId="3871581231" sldId="307"/>
            <ac:inkMk id="28" creationId="{207F9848-F2DE-4073-97B3-FB09AC034B1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42"/>
          <ac:inkMkLst>
            <pc:docMk/>
            <pc:sldMk cId="3871581231" sldId="307"/>
            <ac:inkMk id="41" creationId="{C658D3CE-A951-4E06-BC92-BE73171C73E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41"/>
          <ac:inkMkLst>
            <pc:docMk/>
            <pc:sldMk cId="3871581231" sldId="307"/>
            <ac:inkMk id="42" creationId="{1D5D2140-711F-4C65-A342-BBB88458737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40"/>
          <ac:inkMkLst>
            <pc:docMk/>
            <pc:sldMk cId="3871581231" sldId="307"/>
            <ac:inkMk id="43" creationId="{4068E4C0-CD54-4763-92E8-FC0E0031CDB2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9"/>
          <ac:inkMkLst>
            <pc:docMk/>
            <pc:sldMk cId="3871581231" sldId="307"/>
            <ac:inkMk id="44" creationId="{46269CBA-05C7-4A77-90D6-8183019BA24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8"/>
          <ac:inkMkLst>
            <pc:docMk/>
            <pc:sldMk cId="3871581231" sldId="307"/>
            <ac:inkMk id="45" creationId="{04B9E5CC-C4B9-483F-B4FB-6EE9FA1FA35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7"/>
          <ac:inkMkLst>
            <pc:docMk/>
            <pc:sldMk cId="3871581231" sldId="307"/>
            <ac:inkMk id="46" creationId="{255834F5-BB74-4939-9C5E-A018F3EE4A0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6"/>
          <ac:inkMkLst>
            <pc:docMk/>
            <pc:sldMk cId="3871581231" sldId="307"/>
            <ac:inkMk id="47" creationId="{12F716D6-85E7-4671-8FFF-6B659D712E1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5"/>
          <ac:inkMkLst>
            <pc:docMk/>
            <pc:sldMk cId="3871581231" sldId="307"/>
            <ac:inkMk id="48" creationId="{7A561B57-F7D5-4A1E-A6A1-959FF839C08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0.658" v="230"/>
          <ac:inkMkLst>
            <pc:docMk/>
            <pc:sldMk cId="3871581231" sldId="307"/>
            <ac:inkMk id="60" creationId="{26972982-B509-44B1-9AE5-868C532BEA3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0.330" v="246"/>
          <ac:inkMkLst>
            <pc:docMk/>
            <pc:sldMk cId="3871581231" sldId="307"/>
            <ac:inkMk id="63" creationId="{C15066FD-6587-4910-B64A-1521766FA48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3.595" v="231"/>
          <ac:inkMkLst>
            <pc:docMk/>
            <pc:sldMk cId="3871581231" sldId="307"/>
            <ac:inkMk id="64" creationId="{CF717356-2583-4AF6-BF8B-1000368A454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4"/>
          <ac:inkMkLst>
            <pc:docMk/>
            <pc:sldMk cId="3871581231" sldId="307"/>
            <ac:inkMk id="65" creationId="{2E5D6EF4-1FF4-4AFA-B81A-6C6FE3606E3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3"/>
          <ac:inkMkLst>
            <pc:docMk/>
            <pc:sldMk cId="3871581231" sldId="307"/>
            <ac:inkMk id="66" creationId="{990D171C-2C2A-4AC1-B99B-5FCE2F5851B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46.221" v="232"/>
          <ac:inkMkLst>
            <pc:docMk/>
            <pc:sldMk cId="3871581231" sldId="307"/>
            <ac:inkMk id="67" creationId="{A0E4A71C-E794-4A26-A957-963B28A4E49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0.314" v="245"/>
          <ac:inkMkLst>
            <pc:docMk/>
            <pc:sldMk cId="3871581231" sldId="307"/>
            <ac:inkMk id="68" creationId="{0AFAEB57-77E5-48BD-8B13-21AC273EB92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3:40.676" v="307"/>
          <ac:inkMkLst>
            <pc:docMk/>
            <pc:sldMk cId="3871581231" sldId="307"/>
            <ac:inkMk id="69" creationId="{BC13964F-357A-46A6-83DE-8D2649BF11A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3:40.676" v="306"/>
          <ac:inkMkLst>
            <pc:docMk/>
            <pc:sldMk cId="3871581231" sldId="307"/>
            <ac:inkMk id="70" creationId="{FBA59A89-D248-4229-B36D-122551F0BB71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3:40.676" v="305"/>
          <ac:inkMkLst>
            <pc:docMk/>
            <pc:sldMk cId="3871581231" sldId="307"/>
            <ac:inkMk id="71" creationId="{6A9EFEC5-61BE-48E6-AF43-A12F08372BF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3:40.676" v="304"/>
          <ac:inkMkLst>
            <pc:docMk/>
            <pc:sldMk cId="3871581231" sldId="307"/>
            <ac:inkMk id="72" creationId="{149C7D85-D4DF-489C-BA81-663CEFF088C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3:40.676" v="303"/>
          <ac:inkMkLst>
            <pc:docMk/>
            <pc:sldMk cId="3871581231" sldId="307"/>
            <ac:inkMk id="73" creationId="{00C222C8-79F4-4651-BAF8-F5B0273B05B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5:15.335" v="334"/>
          <ac:inkMkLst>
            <pc:docMk/>
            <pc:sldMk cId="3871581231" sldId="307"/>
            <ac:inkMk id="78" creationId="{9F5C7800-5A6D-4C06-A999-42FA1659680B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5:06.600" v="333"/>
          <ac:inkMkLst>
            <pc:docMk/>
            <pc:sldMk cId="3871581231" sldId="307"/>
            <ac:inkMk id="79" creationId="{AE2426BF-0C3E-4B9B-ABAC-6C51803F6FE2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5:06.600" v="332"/>
          <ac:inkMkLst>
            <pc:docMk/>
            <pc:sldMk cId="3871581231" sldId="307"/>
            <ac:inkMk id="81" creationId="{EBC85327-A7A1-4A64-8B79-E4C1C144CD6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8"/>
          <ac:inkMkLst>
            <pc:docMk/>
            <pc:sldMk cId="3871581231" sldId="307"/>
            <ac:inkMk id="82" creationId="{36F5C704-0C77-485C-955C-D14EC060BCD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7"/>
          <ac:inkMkLst>
            <pc:docMk/>
            <pc:sldMk cId="3871581231" sldId="307"/>
            <ac:inkMk id="83" creationId="{F4C2841B-01AA-4438-9933-A3B3B799FA3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6"/>
          <ac:inkMkLst>
            <pc:docMk/>
            <pc:sldMk cId="3871581231" sldId="307"/>
            <ac:inkMk id="84" creationId="{F24F1E8F-0553-408C-AF40-A3C455955F0C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5"/>
          <ac:inkMkLst>
            <pc:docMk/>
            <pc:sldMk cId="3871581231" sldId="307"/>
            <ac:inkMk id="85" creationId="{91A9B8C5-E56C-4F35-87FE-A2304BBDF05D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4"/>
          <ac:inkMkLst>
            <pc:docMk/>
            <pc:sldMk cId="3871581231" sldId="307"/>
            <ac:inkMk id="86" creationId="{B7C07FC1-9631-4622-9A50-0135A3B8724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3"/>
          <ac:inkMkLst>
            <pc:docMk/>
            <pc:sldMk cId="3871581231" sldId="307"/>
            <ac:inkMk id="87" creationId="{4CCF4D6C-8DEC-470D-9E40-CCC4C316A03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2"/>
          <ac:inkMkLst>
            <pc:docMk/>
            <pc:sldMk cId="3871581231" sldId="307"/>
            <ac:inkMk id="88" creationId="{BEB9ABEC-6E4B-4752-96DE-1B913A3995B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1"/>
          <ac:inkMkLst>
            <pc:docMk/>
            <pc:sldMk cId="3871581231" sldId="307"/>
            <ac:inkMk id="89" creationId="{84514453-CB46-4900-A10D-B22E0D844ED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70"/>
          <ac:inkMkLst>
            <pc:docMk/>
            <pc:sldMk cId="3871581231" sldId="307"/>
            <ac:inkMk id="90" creationId="{1971EE5F-EC18-4791-83B7-4ACE9324E27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9"/>
          <ac:inkMkLst>
            <pc:docMk/>
            <pc:sldMk cId="3871581231" sldId="307"/>
            <ac:inkMk id="91" creationId="{772B09E6-D5A7-4738-8F82-45762FD2E0D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8"/>
          <ac:inkMkLst>
            <pc:docMk/>
            <pc:sldMk cId="3871581231" sldId="307"/>
            <ac:inkMk id="92" creationId="{A14BFAAD-2A7C-43EA-9F65-0D24251D602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7"/>
          <ac:inkMkLst>
            <pc:docMk/>
            <pc:sldMk cId="3871581231" sldId="307"/>
            <ac:inkMk id="93" creationId="{E51896E7-0459-4755-ACBA-84A5245A094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6"/>
          <ac:inkMkLst>
            <pc:docMk/>
            <pc:sldMk cId="3871581231" sldId="307"/>
            <ac:inkMk id="94" creationId="{7A0D7128-06EB-49CB-B122-BFDF6E7CE048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5"/>
          <ac:inkMkLst>
            <pc:docMk/>
            <pc:sldMk cId="3871581231" sldId="307"/>
            <ac:inkMk id="95" creationId="{527E0A30-9D6E-41F4-BBC5-14F51B7A2DF1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4"/>
          <ac:inkMkLst>
            <pc:docMk/>
            <pc:sldMk cId="3871581231" sldId="307"/>
            <ac:inkMk id="96" creationId="{C0C81D1C-4BBF-4FDA-A920-AC158C64CF5A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83" v="263"/>
          <ac:inkMkLst>
            <pc:docMk/>
            <pc:sldMk cId="3871581231" sldId="307"/>
            <ac:inkMk id="97" creationId="{C8D5C65E-FC5D-44B5-A690-80F02EB98824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62"/>
          <ac:inkMkLst>
            <pc:docMk/>
            <pc:sldMk cId="3871581231" sldId="307"/>
            <ac:inkMk id="98" creationId="{899C5D0A-7695-43D7-B96F-E75E8447255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61"/>
          <ac:inkMkLst>
            <pc:docMk/>
            <pc:sldMk cId="3871581231" sldId="307"/>
            <ac:inkMk id="99" creationId="{7DDD0791-1A0C-4026-9505-BFEACB4E009E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60"/>
          <ac:inkMkLst>
            <pc:docMk/>
            <pc:sldMk cId="3871581231" sldId="307"/>
            <ac:inkMk id="100" creationId="{7C1C1C47-1AC5-48C0-8EA7-909C5BB73A5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9"/>
          <ac:inkMkLst>
            <pc:docMk/>
            <pc:sldMk cId="3871581231" sldId="307"/>
            <ac:inkMk id="101" creationId="{55F210AE-C26A-46D7-84C0-0E440B2728B6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8"/>
          <ac:inkMkLst>
            <pc:docMk/>
            <pc:sldMk cId="3871581231" sldId="307"/>
            <ac:inkMk id="102" creationId="{CE3E3BB3-E94F-4A23-B1F1-3216A1AD41DA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7"/>
          <ac:inkMkLst>
            <pc:docMk/>
            <pc:sldMk cId="3871581231" sldId="307"/>
            <ac:inkMk id="103" creationId="{CDB0DB90-BD1F-4073-8AB1-D0091D7F944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6"/>
          <ac:inkMkLst>
            <pc:docMk/>
            <pc:sldMk cId="3871581231" sldId="307"/>
            <ac:inkMk id="104" creationId="{472C04C1-A2F6-444F-9F39-CB36CBFCB6B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5"/>
          <ac:inkMkLst>
            <pc:docMk/>
            <pc:sldMk cId="3871581231" sldId="307"/>
            <ac:inkMk id="105" creationId="{3C60C1CA-2A03-4B76-A423-1C3120B46117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4"/>
          <ac:inkMkLst>
            <pc:docMk/>
            <pc:sldMk cId="3871581231" sldId="307"/>
            <ac:inkMk id="106" creationId="{3BE847D2-1892-418A-839D-1C8AE895161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3"/>
          <ac:inkMkLst>
            <pc:docMk/>
            <pc:sldMk cId="3871581231" sldId="307"/>
            <ac:inkMk id="107" creationId="{76408C62-09CE-45F3-A037-B213CEFF9523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2"/>
          <ac:inkMkLst>
            <pc:docMk/>
            <pc:sldMk cId="3871581231" sldId="307"/>
            <ac:inkMk id="108" creationId="{68F4A913-694D-4000-955E-A17B636F2D8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1"/>
          <ac:inkMkLst>
            <pc:docMk/>
            <pc:sldMk cId="3871581231" sldId="307"/>
            <ac:inkMk id="109" creationId="{3C186253-1C15-4F2F-AB40-562513DE0C29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50"/>
          <ac:inkMkLst>
            <pc:docMk/>
            <pc:sldMk cId="3871581231" sldId="307"/>
            <ac:inkMk id="110" creationId="{FF866C12-5A12-4B54-8A97-9D04CB681B35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49"/>
          <ac:inkMkLst>
            <pc:docMk/>
            <pc:sldMk cId="3871581231" sldId="307"/>
            <ac:inkMk id="111" creationId="{74153FB8-75BF-47C5-AE82-877A03FE4EBF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48"/>
          <ac:inkMkLst>
            <pc:docMk/>
            <pc:sldMk cId="3871581231" sldId="307"/>
            <ac:inkMk id="112" creationId="{C330A534-8F4A-41D5-A650-3601D4FF3280}"/>
          </ac:inkMkLst>
        </pc:inkChg>
        <pc:inkChg chg="del">
          <ac:chgData name="Goncalves, Bruna S." userId="S::b.s.goncalves@spartans.nsu.edu::b85e1ac7-273e-4dae-b4ce-917026a21862" providerId="AD" clId="Web-{B198A47A-75D5-47B9-91D2-9CBA7E8DB5B7}" dt="2020-11-13T15:31:53.768" v="247"/>
          <ac:inkMkLst>
            <pc:docMk/>
            <pc:sldMk cId="3871581231" sldId="307"/>
            <ac:inkMk id="113" creationId="{177677CC-DE94-42F4-A1A1-2241B0F99240}"/>
          </ac:inkMkLst>
        </pc:inkChg>
        <pc:cxnChg chg="add mod">
          <ac:chgData name="Goncalves, Bruna S." userId="S::b.s.goncalves@spartans.nsu.edu::b85e1ac7-273e-4dae-b4ce-917026a21862" providerId="AD" clId="Web-{B198A47A-75D5-47B9-91D2-9CBA7E8DB5B7}" dt="2020-11-13T15:42:03.705" v="378" actId="14100"/>
          <ac:cxnSpMkLst>
            <pc:docMk/>
            <pc:sldMk cId="3871581231" sldId="307"/>
            <ac:cxnSpMk id="6" creationId="{045C1BE6-7741-4127-A91A-E5A4A2064D44}"/>
          </ac:cxnSpMkLst>
        </pc:cxnChg>
        <pc:cxnChg chg="add mod">
          <ac:chgData name="Goncalves, Bruna S." userId="S::b.s.goncalves@spartans.nsu.edu::b85e1ac7-273e-4dae-b4ce-917026a21862" providerId="AD" clId="Web-{B198A47A-75D5-47B9-91D2-9CBA7E8DB5B7}" dt="2020-11-13T15:41:53.892" v="377" actId="14100"/>
          <ac:cxnSpMkLst>
            <pc:docMk/>
            <pc:sldMk cId="3871581231" sldId="307"/>
            <ac:cxnSpMk id="8" creationId="{8F73E545-9310-4454-9E87-8F20DB00BB0F}"/>
          </ac:cxnSpMkLst>
        </pc:cxnChg>
      </pc:sldChg>
    </pc:docChg>
  </pc:docChgLst>
  <pc:docChgLst>
    <pc:chgData name="Goncalves, Bruna S." userId="S::b.s.goncalves@spartans.nsu.edu::b85e1ac7-273e-4dae-b4ce-917026a21862" providerId="AD" clId="Web-{A8954F7A-BBA2-4339-A81E-068D92F5772B}"/>
    <pc:docChg chg="delSld modSld">
      <pc:chgData name="Goncalves, Bruna S." userId="S::b.s.goncalves@spartans.nsu.edu::b85e1ac7-273e-4dae-b4ce-917026a21862" providerId="AD" clId="Web-{A8954F7A-BBA2-4339-A81E-068D92F5772B}" dt="2020-10-27T21:36:49.614" v="711"/>
      <pc:docMkLst>
        <pc:docMk/>
      </pc:docMkLst>
      <pc:sldChg chg="addSp delSp modSp">
        <pc:chgData name="Goncalves, Bruna S." userId="S::b.s.goncalves@spartans.nsu.edu::b85e1ac7-273e-4dae-b4ce-917026a21862" providerId="AD" clId="Web-{A8954F7A-BBA2-4339-A81E-068D92F5772B}" dt="2020-10-27T21:31:23.448" v="643" actId="20577"/>
        <pc:sldMkLst>
          <pc:docMk/>
          <pc:sldMk cId="3043921184" sldId="289"/>
        </pc:sldMkLst>
        <pc:spChg chg="add mod">
          <ac:chgData name="Goncalves, Bruna S." userId="S::b.s.goncalves@spartans.nsu.edu::b85e1ac7-273e-4dae-b4ce-917026a21862" providerId="AD" clId="Web-{A8954F7A-BBA2-4339-A81E-068D92F5772B}" dt="2020-10-27T21:31:23.448" v="643" actId="20577"/>
          <ac:spMkLst>
            <pc:docMk/>
            <pc:sldMk cId="3043921184" sldId="289"/>
            <ac:spMk id="3" creationId="{5546D708-60AD-4CB2-9125-F48580FFBA83}"/>
          </ac:spMkLst>
        </pc:spChg>
        <pc:picChg chg="mod">
          <ac:chgData name="Goncalves, Bruna S." userId="S::b.s.goncalves@spartans.nsu.edu::b85e1ac7-273e-4dae-b4ce-917026a21862" providerId="AD" clId="Web-{A8954F7A-BBA2-4339-A81E-068D92F5772B}" dt="2020-10-27T21:14:32.042" v="172" actId="1076"/>
          <ac:picMkLst>
            <pc:docMk/>
            <pc:sldMk cId="3043921184" sldId="289"/>
            <ac:picMk id="2" creationId="{F976EC02-CB39-45DF-82E8-B8ACCA5C2A98}"/>
          </ac:picMkLst>
        </pc:picChg>
        <pc:picChg chg="mod">
          <ac:chgData name="Goncalves, Bruna S." userId="S::b.s.goncalves@spartans.nsu.edu::b85e1ac7-273e-4dae-b4ce-917026a21862" providerId="AD" clId="Web-{A8954F7A-BBA2-4339-A81E-068D92F5772B}" dt="2020-10-27T21:14:46.433" v="181" actId="1076"/>
          <ac:picMkLst>
            <pc:docMk/>
            <pc:sldMk cId="3043921184" sldId="289"/>
            <ac:picMk id="4" creationId="{A0E71775-7606-4E58-82E6-1B8A0D034103}"/>
          </ac:picMkLst>
        </pc:picChg>
        <pc:inkChg chg="del mod">
          <ac:chgData name="Goncalves, Bruna S." userId="S::b.s.goncalves@spartans.nsu.edu::b85e1ac7-273e-4dae-b4ce-917026a21862" providerId="AD" clId="Web-{A8954F7A-BBA2-4339-A81E-068D92F5772B}" dt="2020-10-27T21:11:25.036" v="14"/>
          <ac:inkMkLst>
            <pc:docMk/>
            <pc:sldMk cId="3043921184" sldId="289"/>
            <ac:inkMk id="27" creationId="{FFB6F138-FEF0-4E99-AB0F-FF1A207EE13C}"/>
          </ac:inkMkLst>
        </pc:inkChg>
        <pc:inkChg chg="del mod">
          <ac:chgData name="Goncalves, Bruna S." userId="S::b.s.goncalves@spartans.nsu.edu::b85e1ac7-273e-4dae-b4ce-917026a21862" providerId="AD" clId="Web-{A8954F7A-BBA2-4339-A81E-068D92F5772B}" dt="2020-10-27T21:11:27.880" v="16"/>
          <ac:inkMkLst>
            <pc:docMk/>
            <pc:sldMk cId="3043921184" sldId="289"/>
            <ac:inkMk id="31" creationId="{9C817D76-36A5-4ED1-9012-84FCDF1184F1}"/>
          </ac:inkMkLst>
        </pc:inkChg>
        <pc:inkChg chg="del">
          <ac:chgData name="Goncalves, Bruna S." userId="S::b.s.goncalves@spartans.nsu.edu::b85e1ac7-273e-4dae-b4ce-917026a21862" providerId="AD" clId="Web-{A8954F7A-BBA2-4339-A81E-068D92F5772B}" dt="2020-10-27T21:11:22.083" v="12"/>
          <ac:inkMkLst>
            <pc:docMk/>
            <pc:sldMk cId="3043921184" sldId="289"/>
            <ac:inkMk id="33" creationId="{B5051540-6EC8-4C05-85D2-066A450621E8}"/>
          </ac:inkMkLst>
        </pc:inkChg>
      </pc:sldChg>
      <pc:sldChg chg="modSp">
        <pc:chgData name="Goncalves, Bruna S." userId="S::b.s.goncalves@spartans.nsu.edu::b85e1ac7-273e-4dae-b4ce-917026a21862" providerId="AD" clId="Web-{A8954F7A-BBA2-4339-A81E-068D92F5772B}" dt="2020-10-27T21:33:47.937" v="656" actId="20577"/>
        <pc:sldMkLst>
          <pc:docMk/>
          <pc:sldMk cId="1659704956" sldId="291"/>
        </pc:sldMkLst>
        <pc:spChg chg="mod">
          <ac:chgData name="Goncalves, Bruna S." userId="S::b.s.goncalves@spartans.nsu.edu::b85e1ac7-273e-4dae-b4ce-917026a21862" providerId="AD" clId="Web-{A8954F7A-BBA2-4339-A81E-068D92F5772B}" dt="2020-10-27T21:33:47.937" v="656" actId="20577"/>
          <ac:spMkLst>
            <pc:docMk/>
            <pc:sldMk cId="1659704956" sldId="291"/>
            <ac:spMk id="4" creationId="{00213C8B-AE58-4AF5-830F-5212E04404EB}"/>
          </ac:spMkLst>
        </pc:spChg>
      </pc:sldChg>
      <pc:sldChg chg="addSp delSp modSp mod modClrScheme delDesignElem chgLayout">
        <pc:chgData name="Goncalves, Bruna S." userId="S::b.s.goncalves@spartans.nsu.edu::b85e1ac7-273e-4dae-b4ce-917026a21862" providerId="AD" clId="Web-{A8954F7A-BBA2-4339-A81E-068D92F5772B}" dt="2020-10-27T21:36:49.614" v="711"/>
        <pc:sldMkLst>
          <pc:docMk/>
          <pc:sldMk cId="3044847201" sldId="292"/>
        </pc:sldMkLst>
        <pc:spChg chg="mod ord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2" creationId="{26C9D746-051A-4C3E-9C47-0C7B4EB0DF3D}"/>
          </ac:spMkLst>
        </pc:spChg>
        <pc:spChg chg="add mod ord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16" creationId="{AEE1BBAE-D20B-4C11-B73E-EBEDA5044D1D}"/>
          </ac:spMkLst>
        </pc:spChg>
        <pc:spChg chg="add mod ord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17" creationId="{AA1C6088-89B1-4D53-9065-E1CA12739363}"/>
          </ac:spMkLst>
        </pc:spChg>
        <pc:spChg chg="add mod ord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18" creationId="{F900ADED-B728-4995-98B2-A2F64496D0BE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4100" creationId="{25F07E98-835E-42CA-A38E-C5DCBFB467EF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4101" creationId="{9A8CA288-31AA-42B8-9269-D421F39876B4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36:49.614" v="711"/>
          <ac:spMkLst>
            <pc:docMk/>
            <pc:sldMk cId="3044847201" sldId="292"/>
            <ac:spMk id="4102" creationId="{A74B24B6-E323-4ADA-A090-543CDA975472}"/>
          </ac:spMkLst>
        </pc:spChg>
      </pc:sldChg>
      <pc:sldChg chg="del">
        <pc:chgData name="Goncalves, Bruna S." userId="S::b.s.goncalves@spartans.nsu.edu::b85e1ac7-273e-4dae-b4ce-917026a21862" providerId="AD" clId="Web-{A8954F7A-BBA2-4339-A81E-068D92F5772B}" dt="2020-10-27T21:31:47.120" v="645"/>
        <pc:sldMkLst>
          <pc:docMk/>
          <pc:sldMk cId="2654817184" sldId="293"/>
        </pc:sldMkLst>
      </pc:sldChg>
      <pc:sldChg chg="addSp delSp modSp mod setBg modClrScheme chgLayout">
        <pc:chgData name="Goncalves, Bruna S." userId="S::b.s.goncalves@spartans.nsu.edu::b85e1ac7-273e-4dae-b4ce-917026a21862" providerId="AD" clId="Web-{A8954F7A-BBA2-4339-A81E-068D92F5772B}" dt="2020-10-27T21:36:16.254" v="708" actId="20577"/>
        <pc:sldMkLst>
          <pc:docMk/>
          <pc:sldMk cId="3471924341" sldId="294"/>
        </pc:sldMkLst>
        <pc:spChg chg="del mod">
          <ac:chgData name="Goncalves, Bruna S." userId="S::b.s.goncalves@spartans.nsu.edu::b85e1ac7-273e-4dae-b4ce-917026a21862" providerId="AD" clId="Web-{A8954F7A-BBA2-4339-A81E-068D92F5772B}" dt="2020-10-27T21:16:12.920" v="204"/>
          <ac:spMkLst>
            <pc:docMk/>
            <pc:sldMk cId="3471924341" sldId="294"/>
            <ac:spMk id="2" creationId="{46D90C69-688F-403E-9915-87A7A10DA5E0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7.983" v="196"/>
          <ac:spMkLst>
            <pc:docMk/>
            <pc:sldMk cId="3471924341" sldId="294"/>
            <ac:spMk id="3" creationId="{62D06035-8E9E-4360-8B22-6A167B916DAF}"/>
          </ac:spMkLst>
        </pc:spChg>
        <pc:spChg chg="mod ord">
          <ac:chgData name="Goncalves, Bruna S." userId="S::b.s.goncalves@spartans.nsu.edu::b85e1ac7-273e-4dae-b4ce-917026a21862" providerId="AD" clId="Web-{A8954F7A-BBA2-4339-A81E-068D92F5772B}" dt="2020-10-27T21:18:21.268" v="249"/>
          <ac:spMkLst>
            <pc:docMk/>
            <pc:sldMk cId="3471924341" sldId="294"/>
            <ac:spMk id="4" creationId="{8F5ACE36-4200-4D33-9428-656914D6368A}"/>
          </ac:spMkLst>
        </pc:spChg>
        <pc:spChg chg="del mod">
          <ac:chgData name="Goncalves, Bruna S." userId="S::b.s.goncalves@spartans.nsu.edu::b85e1ac7-273e-4dae-b4ce-917026a21862" providerId="AD" clId="Web-{A8954F7A-BBA2-4339-A81E-068D92F5772B}" dt="2020-10-27T21:16:04.123" v="193"/>
          <ac:spMkLst>
            <pc:docMk/>
            <pc:sldMk cId="3471924341" sldId="294"/>
            <ac:spMk id="5" creationId="{1FAB556E-4AB7-481D-9F4E-22CD742B07CA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91"/>
          <ac:spMkLst>
            <pc:docMk/>
            <pc:sldMk cId="3471924341" sldId="294"/>
            <ac:spMk id="9" creationId="{87E71040-C723-4B12-8D65-E3ABE2DD4DAF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7.998" v="200"/>
          <ac:spMkLst>
            <pc:docMk/>
            <pc:sldMk cId="3471924341" sldId="294"/>
            <ac:spMk id="10" creationId="{DC5A993F-C9A3-4BC6-8C55-F52CDABC7624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7.983" v="199"/>
          <ac:spMkLst>
            <pc:docMk/>
            <pc:sldMk cId="3471924341" sldId="294"/>
            <ac:spMk id="11" creationId="{8B0DFE08-7C54-48F8-9CAC-CB8D3F208911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7.983" v="195"/>
          <ac:spMkLst>
            <pc:docMk/>
            <pc:sldMk cId="3471924341" sldId="294"/>
            <ac:spMk id="12" creationId="{F4AE82D7-051E-4548-AECE-AC84D7D2C23D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90"/>
          <ac:spMkLst>
            <pc:docMk/>
            <pc:sldMk cId="3471924341" sldId="294"/>
            <ac:spMk id="13" creationId="{C4A2EC6C-3893-4CDC-A0D0-DFAE3175E78A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89"/>
          <ac:spMkLst>
            <pc:docMk/>
            <pc:sldMk cId="3471924341" sldId="294"/>
            <ac:spMk id="15" creationId="{5A038313-5540-44D7-8121-D9F193A522CB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88"/>
          <ac:spMkLst>
            <pc:docMk/>
            <pc:sldMk cId="3471924341" sldId="294"/>
            <ac:spMk id="16" creationId="{AEB10F01-2DAF-4FF9-A3CF-47EA7AF8AF1C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87"/>
          <ac:spMkLst>
            <pc:docMk/>
            <pc:sldMk cId="3471924341" sldId="294"/>
            <ac:spMk id="17" creationId="{1994FB4F-B769-4184-925B-AAE5F007B4C8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86"/>
          <ac:spMkLst>
            <pc:docMk/>
            <pc:sldMk cId="3471924341" sldId="294"/>
            <ac:spMk id="18" creationId="{4F6A881D-C7FA-4CF5-9C7E-9380A2AA34C6}"/>
          </ac:spMkLst>
        </pc:spChg>
        <pc:spChg chg="del">
          <ac:chgData name="Goncalves, Bruna S." userId="S::b.s.goncalves@spartans.nsu.edu::b85e1ac7-273e-4dae-b4ce-917026a21862" providerId="AD" clId="Web-{A8954F7A-BBA2-4339-A81E-068D92F5772B}" dt="2020-10-27T21:16:04.123" v="185"/>
          <ac:spMkLst>
            <pc:docMk/>
            <pc:sldMk cId="3471924341" sldId="294"/>
            <ac:spMk id="19" creationId="{75A62C6B-9534-4177-B984-663A429E48EC}"/>
          </ac:spMkLst>
        </pc:spChg>
        <pc:spChg chg="add del mod">
          <ac:chgData name="Goncalves, Bruna S." userId="S::b.s.goncalves@spartans.nsu.edu::b85e1ac7-273e-4dae-b4ce-917026a21862" providerId="AD" clId="Web-{A8954F7A-BBA2-4339-A81E-068D92F5772B}" dt="2020-10-27T21:18:10.127" v="247"/>
          <ac:spMkLst>
            <pc:docMk/>
            <pc:sldMk cId="3471924341" sldId="294"/>
            <ac:spMk id="24" creationId="{4C292B63-3640-418A-8346-49896B17C18C}"/>
          </ac:spMkLst>
        </pc:spChg>
        <pc:spChg chg="add mod ord">
          <ac:chgData name="Goncalves, Bruna S." userId="S::b.s.goncalves@spartans.nsu.edu::b85e1ac7-273e-4dae-b4ce-917026a21862" providerId="AD" clId="Web-{A8954F7A-BBA2-4339-A81E-068D92F5772B}" dt="2020-10-27T21:35:19.533" v="659" actId="20577"/>
          <ac:spMkLst>
            <pc:docMk/>
            <pc:sldMk cId="3471924341" sldId="294"/>
            <ac:spMk id="25" creationId="{068DB158-6523-42ED-9E93-0BE60DE23E51}"/>
          </ac:spMkLst>
        </pc:spChg>
        <pc:spChg chg="add mod ord">
          <ac:chgData name="Goncalves, Bruna S." userId="S::b.s.goncalves@spartans.nsu.edu::b85e1ac7-273e-4dae-b4ce-917026a21862" providerId="AD" clId="Web-{A8954F7A-BBA2-4339-A81E-068D92F5772B}" dt="2020-10-27T21:36:16.254" v="708" actId="20577"/>
          <ac:spMkLst>
            <pc:docMk/>
            <pc:sldMk cId="3471924341" sldId="294"/>
            <ac:spMk id="26" creationId="{B4F44279-82CF-4287-B3C3-33FBE54A6758}"/>
          </ac:spMkLst>
        </pc:spChg>
        <pc:spChg chg="add del mod ord">
          <ac:chgData name="Goncalves, Bruna S." userId="S::b.s.goncalves@spartans.nsu.edu::b85e1ac7-273e-4dae-b4ce-917026a21862" providerId="AD" clId="Web-{A8954F7A-BBA2-4339-A81E-068D92F5772B}" dt="2020-10-27T21:18:30.362" v="253"/>
          <ac:spMkLst>
            <pc:docMk/>
            <pc:sldMk cId="3471924341" sldId="294"/>
            <ac:spMk id="27" creationId="{77D3974E-BB28-4A92-8A2F-8FC80AB8F3FE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7.002" v="246"/>
          <ac:spMkLst>
            <pc:docMk/>
            <pc:sldMk cId="3471924341" sldId="294"/>
            <ac:spMk id="29" creationId="{5D5E0904-721C-4D68-9EB8-1C9752E329A7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7.002" v="246"/>
          <ac:spMkLst>
            <pc:docMk/>
            <pc:sldMk cId="3471924341" sldId="294"/>
            <ac:spMk id="31" creationId="{B298ECBA-3258-45DF-8FD4-7581736BCCBC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7.002" v="246"/>
          <ac:spMkLst>
            <pc:docMk/>
            <pc:sldMk cId="3471924341" sldId="294"/>
            <ac:spMk id="33" creationId="{B62BF453-BD82-4B90-9FE7-51703133806E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7.002" v="246"/>
          <ac:spMkLst>
            <pc:docMk/>
            <pc:sldMk cId="3471924341" sldId="294"/>
            <ac:spMk id="35" creationId="{072366D3-9B5C-42E1-9906-77FF6BB55EAB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7.002" v="246"/>
          <ac:spMkLst>
            <pc:docMk/>
            <pc:sldMk cId="3471924341" sldId="294"/>
            <ac:spMk id="37" creationId="{121F5E60-4E89-4B16-A245-12BD9935998D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0.127" v="231"/>
          <ac:spMkLst>
            <pc:docMk/>
            <pc:sldMk cId="3471924341" sldId="294"/>
            <ac:spMk id="42" creationId="{F1ACBE00-0221-433D-8EA5-D9D7B45F35BE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0.127" v="231"/>
          <ac:spMkLst>
            <pc:docMk/>
            <pc:sldMk cId="3471924341" sldId="294"/>
            <ac:spMk id="44" creationId="{EFAE1C99-F9B1-4DA2-A8F4-7E2AC332F834}"/>
          </ac:spMkLst>
        </pc:spChg>
        <pc:spChg chg="add del">
          <ac:chgData name="Goncalves, Bruna S." userId="S::b.s.goncalves@spartans.nsu.edu::b85e1ac7-273e-4dae-b4ce-917026a21862" providerId="AD" clId="Web-{A8954F7A-BBA2-4339-A81E-068D92F5772B}" dt="2020-10-27T21:18:00.127" v="231"/>
          <ac:spMkLst>
            <pc:docMk/>
            <pc:sldMk cId="3471924341" sldId="294"/>
            <ac:spMk id="46" creationId="{484CBAFF-E5CD-4096-AD43-9E24C5E65CC2}"/>
          </ac:spMkLst>
        </pc:spChg>
        <pc:picChg chg="add del mod">
          <ac:chgData name="Goncalves, Bruna S." userId="S::b.s.goncalves@spartans.nsu.edu::b85e1ac7-273e-4dae-b4ce-917026a21862" providerId="AD" clId="Web-{A8954F7A-BBA2-4339-A81E-068D92F5772B}" dt="2020-10-27T21:16:34.499" v="208"/>
          <ac:picMkLst>
            <pc:docMk/>
            <pc:sldMk cId="3471924341" sldId="294"/>
            <ac:picMk id="14" creationId="{0CFED33D-1BAE-4572-8C2F-DA5FB583F106}"/>
          </ac:picMkLst>
        </pc:picChg>
        <pc:picChg chg="add mod ord">
          <ac:chgData name="Goncalves, Bruna S." userId="S::b.s.goncalves@spartans.nsu.edu::b85e1ac7-273e-4dae-b4ce-917026a21862" providerId="AD" clId="Web-{A8954F7A-BBA2-4339-A81E-068D92F5772B}" dt="2020-10-27T21:29:55.383" v="603" actId="1076"/>
          <ac:picMkLst>
            <pc:docMk/>
            <pc:sldMk cId="3471924341" sldId="294"/>
            <ac:picMk id="20" creationId="{E088B7D6-3D90-4C5A-9333-0C06E18A9BEA}"/>
          </ac:picMkLst>
        </pc:picChg>
        <pc:cxnChg chg="del">
          <ac:chgData name="Goncalves, Bruna S." userId="S::b.s.goncalves@spartans.nsu.edu::b85e1ac7-273e-4dae-b4ce-917026a21862" providerId="AD" clId="Web-{A8954F7A-BBA2-4339-A81E-068D92F5772B}" dt="2020-10-27T21:16:07.998" v="202"/>
          <ac:cxnSpMkLst>
            <pc:docMk/>
            <pc:sldMk cId="3471924341" sldId="294"/>
            <ac:cxnSpMk id="6" creationId="{77EEE206-CC9E-451F-BB76-577EAB024D7A}"/>
          </ac:cxnSpMkLst>
        </pc:cxnChg>
        <pc:cxnChg chg="del">
          <ac:chgData name="Goncalves, Bruna S." userId="S::b.s.goncalves@spartans.nsu.edu::b85e1ac7-273e-4dae-b4ce-917026a21862" providerId="AD" clId="Web-{A8954F7A-BBA2-4339-A81E-068D92F5772B}" dt="2020-10-27T21:16:07.998" v="201"/>
          <ac:cxnSpMkLst>
            <pc:docMk/>
            <pc:sldMk cId="3471924341" sldId="294"/>
            <ac:cxnSpMk id="7" creationId="{49F2EF4F-B720-4480-8DD9-097B4FEC97D9}"/>
          </ac:cxnSpMkLst>
        </pc:cxnChg>
        <pc:cxnChg chg="del">
          <ac:chgData name="Goncalves, Bruna S." userId="S::b.s.goncalves@spartans.nsu.edu::b85e1ac7-273e-4dae-b4ce-917026a21862" providerId="AD" clId="Web-{A8954F7A-BBA2-4339-A81E-068D92F5772B}" dt="2020-10-27T21:16:04.123" v="192"/>
          <ac:cxnSpMkLst>
            <pc:docMk/>
            <pc:sldMk cId="3471924341" sldId="294"/>
            <ac:cxnSpMk id="8" creationId="{5747B5E4-E3EF-4073-A9FB-496E97381623}"/>
          </ac:cxnSpMkLst>
        </pc:cxnChg>
        <pc:cxnChg chg="del">
          <ac:chgData name="Goncalves, Bruna S." userId="S::b.s.goncalves@spartans.nsu.edu::b85e1ac7-273e-4dae-b4ce-917026a21862" providerId="AD" clId="Web-{A8954F7A-BBA2-4339-A81E-068D92F5772B}" dt="2020-10-27T21:16:04.123" v="184"/>
          <ac:cxnSpMkLst>
            <pc:docMk/>
            <pc:sldMk cId="3471924341" sldId="294"/>
            <ac:cxnSpMk id="21" creationId="{10892108-6C37-4920-9609-874F18ECD902}"/>
          </ac:cxnSpMkLst>
        </pc:cxnChg>
        <pc:cxnChg chg="del">
          <ac:chgData name="Goncalves, Bruna S." userId="S::b.s.goncalves@spartans.nsu.edu::b85e1ac7-273e-4dae-b4ce-917026a21862" providerId="AD" clId="Web-{A8954F7A-BBA2-4339-A81E-068D92F5772B}" dt="2020-10-27T21:16:07.983" v="198"/>
          <ac:cxnSpMkLst>
            <pc:docMk/>
            <pc:sldMk cId="3471924341" sldId="294"/>
            <ac:cxnSpMk id="22" creationId="{9A2BC9AF-A093-4B72-99D7-ACF966EB3D40}"/>
          </ac:cxnSpMkLst>
        </pc:cxnChg>
        <pc:cxnChg chg="del">
          <ac:chgData name="Goncalves, Bruna S." userId="S::b.s.goncalves@spartans.nsu.edu::b85e1ac7-273e-4dae-b4ce-917026a21862" providerId="AD" clId="Web-{A8954F7A-BBA2-4339-A81E-068D92F5772B}" dt="2020-10-27T21:16:07.983" v="197"/>
          <ac:cxnSpMkLst>
            <pc:docMk/>
            <pc:sldMk cId="3471924341" sldId="294"/>
            <ac:cxnSpMk id="23" creationId="{58BA4014-21F7-4CBB-ADF9-191E6324A0CD}"/>
          </ac:cxnSpMkLst>
        </pc:cxnChg>
      </pc:sldChg>
    </pc:docChg>
  </pc:docChgLst>
  <pc:docChgLst>
    <pc:chgData name="Alcaraz, Mario A." userId="S::m.a.alcaraz@spartans.nsu.edu::abdfd5d4-fe04-4a9c-b82b-3c04a548e724" providerId="AD" clId="Web-{B2DDD21B-7642-4463-9753-44E28710DF67}"/>
    <pc:docChg chg="addSld modSld">
      <pc:chgData name="Alcaraz, Mario A." userId="S::m.a.alcaraz@spartans.nsu.edu::abdfd5d4-fe04-4a9c-b82b-3c04a548e724" providerId="AD" clId="Web-{B2DDD21B-7642-4463-9753-44E28710DF67}" dt="2020-10-09T13:56:52.149" v="24" actId="1076"/>
      <pc:docMkLst>
        <pc:docMk/>
      </pc:docMkLst>
      <pc:sldChg chg="addSp delSp modSp new mod modClrScheme chgLayout">
        <pc:chgData name="Alcaraz, Mario A." userId="S::m.a.alcaraz@spartans.nsu.edu::abdfd5d4-fe04-4a9c-b82b-3c04a548e724" providerId="AD" clId="Web-{B2DDD21B-7642-4463-9753-44E28710DF67}" dt="2020-10-09T13:56:52.149" v="24" actId="1076"/>
        <pc:sldMkLst>
          <pc:docMk/>
          <pc:sldMk cId="1245725211" sldId="288"/>
        </pc:sldMkLst>
        <pc:spChg chg="add mod">
          <ac:chgData name="Alcaraz, Mario A." userId="S::m.a.alcaraz@spartans.nsu.edu::abdfd5d4-fe04-4a9c-b82b-3c04a548e724" providerId="AD" clId="Web-{B2DDD21B-7642-4463-9753-44E28710DF67}" dt="2020-10-09T13:56:39.633" v="22" actId="1076"/>
          <ac:spMkLst>
            <pc:docMk/>
            <pc:sldMk cId="1245725211" sldId="288"/>
            <ac:spMk id="7" creationId="{F80627D1-E757-4E19-BA5F-9712F27E4B68}"/>
          </ac:spMkLst>
        </pc:spChg>
        <pc:spChg chg="add del mod">
          <ac:chgData name="Alcaraz, Mario A." userId="S::m.a.alcaraz@spartans.nsu.edu::abdfd5d4-fe04-4a9c-b82b-3c04a548e724" providerId="AD" clId="Web-{B2DDD21B-7642-4463-9753-44E28710DF67}" dt="2020-10-09T13:55:59.632" v="16"/>
          <ac:spMkLst>
            <pc:docMk/>
            <pc:sldMk cId="1245725211" sldId="288"/>
            <ac:spMk id="9" creationId="{584405F0-8795-46F5-B76D-CA060AD90FAE}"/>
          </ac:spMkLst>
        </pc:spChg>
        <pc:picChg chg="add mod">
          <ac:chgData name="Alcaraz, Mario A." userId="S::m.a.alcaraz@spartans.nsu.edu::abdfd5d4-fe04-4a9c-b82b-3c04a548e724" providerId="AD" clId="Web-{B2DDD21B-7642-4463-9753-44E28710DF67}" dt="2020-10-09T13:56:52.149" v="24" actId="1076"/>
          <ac:picMkLst>
            <pc:docMk/>
            <pc:sldMk cId="1245725211" sldId="288"/>
            <ac:picMk id="2" creationId="{2CA3ABE2-9125-4F39-B47D-21317333ED96}"/>
          </ac:picMkLst>
        </pc:picChg>
      </pc:sldChg>
    </pc:docChg>
  </pc:docChgLst>
  <pc:docChgLst>
    <pc:chgData name="Alcaraz, Mario A." userId="S::m.a.alcaraz@spartans.nsu.edu::abdfd5d4-fe04-4a9c-b82b-3c04a548e724" providerId="AD" clId="Web-{6568F3FD-2655-4202-97F9-D67BA1E45486}"/>
    <pc:docChg chg="modSld">
      <pc:chgData name="Alcaraz, Mario A." userId="S::m.a.alcaraz@spartans.nsu.edu::abdfd5d4-fe04-4a9c-b82b-3c04a548e724" providerId="AD" clId="Web-{6568F3FD-2655-4202-97F9-D67BA1E45486}" dt="2020-11-13T15:33:43.466" v="72" actId="14100"/>
      <pc:docMkLst>
        <pc:docMk/>
      </pc:docMkLst>
      <pc:sldChg chg="addSp delSp modSp">
        <pc:chgData name="Alcaraz, Mario A." userId="S::m.a.alcaraz@spartans.nsu.edu::abdfd5d4-fe04-4a9c-b82b-3c04a548e724" providerId="AD" clId="Web-{6568F3FD-2655-4202-97F9-D67BA1E45486}" dt="2020-11-13T15:33:43.466" v="72" actId="14100"/>
        <pc:sldMkLst>
          <pc:docMk/>
          <pc:sldMk cId="2546256246" sldId="305"/>
        </pc:sldMkLst>
        <pc:spChg chg="add del mod">
          <ac:chgData name="Alcaraz, Mario A." userId="S::m.a.alcaraz@spartans.nsu.edu::abdfd5d4-fe04-4a9c-b82b-3c04a548e724" providerId="AD" clId="Web-{6568F3FD-2655-4202-97F9-D67BA1E45486}" dt="2020-11-13T15:33:43.466" v="72" actId="14100"/>
          <ac:spMkLst>
            <pc:docMk/>
            <pc:sldMk cId="2546256246" sldId="305"/>
            <ac:spMk id="2" creationId="{889A91C9-13FA-4408-B1D9-E2B060E5F918}"/>
          </ac:spMkLst>
        </pc:spChg>
        <pc:spChg chg="add del mod">
          <ac:chgData name="Alcaraz, Mario A." userId="S::m.a.alcaraz@spartans.nsu.edu::abdfd5d4-fe04-4a9c-b82b-3c04a548e724" providerId="AD" clId="Web-{6568F3FD-2655-4202-97F9-D67BA1E45486}" dt="2020-11-13T15:33:12.918" v="65"/>
          <ac:spMkLst>
            <pc:docMk/>
            <pc:sldMk cId="2546256246" sldId="305"/>
            <ac:spMk id="11" creationId="{AC6DE369-BFFD-400A-B9B2-F774C9D6F61D}"/>
          </ac:spMkLst>
        </pc:spChg>
        <pc:spChg chg="mod">
          <ac:chgData name="Alcaraz, Mario A." userId="S::m.a.alcaraz@spartans.nsu.edu::abdfd5d4-fe04-4a9c-b82b-3c04a548e724" providerId="AD" clId="Web-{6568F3FD-2655-4202-97F9-D67BA1E45486}" dt="2020-11-13T15:25:55.251" v="18" actId="20577"/>
          <ac:spMkLst>
            <pc:docMk/>
            <pc:sldMk cId="2546256246" sldId="305"/>
            <ac:spMk id="54" creationId="{32CA2835-A470-451A-85EE-DE332E09507D}"/>
          </ac:spMkLst>
        </pc:spChg>
        <pc:spChg chg="mod">
          <ac:chgData name="Alcaraz, Mario A." userId="S::m.a.alcaraz@spartans.nsu.edu::abdfd5d4-fe04-4a9c-b82b-3c04a548e724" providerId="AD" clId="Web-{6568F3FD-2655-4202-97F9-D67BA1E45486}" dt="2020-11-13T15:25:40.141" v="17" actId="20577"/>
          <ac:spMkLst>
            <pc:docMk/>
            <pc:sldMk cId="2546256246" sldId="305"/>
            <ac:spMk id="57" creationId="{8C9CE3BF-3473-4865-A69B-BD9AF737DD7E}"/>
          </ac:spMkLst>
        </pc:spChg>
      </pc:sldChg>
    </pc:docChg>
  </pc:docChgLst>
  <pc:docChgLst>
    <pc:chgData name="Goncalves, Bruna S." userId="S::b.s.goncalves@spartans.nsu.edu::b85e1ac7-273e-4dae-b4ce-917026a21862" providerId="AD" clId="Web-{A4B49888-F2F0-4935-89DF-D71E9E24D706}"/>
    <pc:docChg chg="modSld sldOrd">
      <pc:chgData name="Goncalves, Bruna S." userId="S::b.s.goncalves@spartans.nsu.edu::b85e1ac7-273e-4dae-b4ce-917026a21862" providerId="AD" clId="Web-{A4B49888-F2F0-4935-89DF-D71E9E24D706}" dt="2020-11-13T18:08:13.727" v="20" actId="20577"/>
      <pc:docMkLst>
        <pc:docMk/>
      </pc:docMkLst>
      <pc:sldChg chg="modSp">
        <pc:chgData name="Goncalves, Bruna S." userId="S::b.s.goncalves@spartans.nsu.edu::b85e1ac7-273e-4dae-b4ce-917026a21862" providerId="AD" clId="Web-{A4B49888-F2F0-4935-89DF-D71E9E24D706}" dt="2020-11-13T18:08:13.727" v="20" actId="20577"/>
        <pc:sldMkLst>
          <pc:docMk/>
          <pc:sldMk cId="0" sldId="257"/>
        </pc:sldMkLst>
        <pc:graphicFrameChg chg="modGraphic">
          <ac:chgData name="Goncalves, Bruna S." userId="S::b.s.goncalves@spartans.nsu.edu::b85e1ac7-273e-4dae-b4ce-917026a21862" providerId="AD" clId="Web-{A4B49888-F2F0-4935-89DF-D71E9E24D706}" dt="2020-11-13T18:08:13.727" v="20" actId="20577"/>
          <ac:graphicFrameMkLst>
            <pc:docMk/>
            <pc:sldMk cId="0" sldId="257"/>
            <ac:graphicFrameMk id="158" creationId="{322C2364-7FC6-497A-9C50-36907DCA5405}"/>
          </ac:graphicFrameMkLst>
        </pc:graphicFrameChg>
      </pc:sldChg>
      <pc:sldChg chg="ord">
        <pc:chgData name="Goncalves, Bruna S." userId="S::b.s.goncalves@spartans.nsu.edu::b85e1ac7-273e-4dae-b4ce-917026a21862" providerId="AD" clId="Web-{A4B49888-F2F0-4935-89DF-D71E9E24D706}" dt="2020-11-13T18:07:57.492" v="18"/>
        <pc:sldMkLst>
          <pc:docMk/>
          <pc:sldMk cId="1212931448" sldId="299"/>
        </pc:sldMkLst>
      </pc:sldChg>
    </pc:docChg>
  </pc:docChgLst>
  <pc:docChgLst>
    <pc:chgData name="Goncalves, Bruna S." userId="S::b.s.goncalves@spartans.nsu.edu::b85e1ac7-273e-4dae-b4ce-917026a21862" providerId="AD" clId="Web-{99047F2C-79A4-4EA8-81AB-3B663CE17FB9}"/>
    <pc:docChg chg="modSld">
      <pc:chgData name="Goncalves, Bruna S." userId="S::b.s.goncalves@spartans.nsu.edu::b85e1ac7-273e-4dae-b4ce-917026a21862" providerId="AD" clId="Web-{99047F2C-79A4-4EA8-81AB-3B663CE17FB9}" dt="2020-11-13T22:24:07.145" v="212" actId="20577"/>
      <pc:docMkLst>
        <pc:docMk/>
      </pc:docMkLst>
      <pc:sldChg chg="addSp delSp modSp">
        <pc:chgData name="Goncalves, Bruna S." userId="S::b.s.goncalves@spartans.nsu.edu::b85e1ac7-273e-4dae-b4ce-917026a21862" providerId="AD" clId="Web-{99047F2C-79A4-4EA8-81AB-3B663CE17FB9}" dt="2020-11-13T22:24:07.145" v="211" actId="20577"/>
        <pc:sldMkLst>
          <pc:docMk/>
          <pc:sldMk cId="640540487" sldId="298"/>
        </pc:sldMkLst>
        <pc:spChg chg="add del mod">
          <ac:chgData name="Goncalves, Bruna S." userId="S::b.s.goncalves@spartans.nsu.edu::b85e1ac7-273e-4dae-b4ce-917026a21862" providerId="AD" clId="Web-{99047F2C-79A4-4EA8-81AB-3B663CE17FB9}" dt="2020-11-13T22:19:38.440" v="91"/>
          <ac:spMkLst>
            <pc:docMk/>
            <pc:sldMk cId="640540487" sldId="298"/>
            <ac:spMk id="2" creationId="{1099A6F8-9D9B-449F-9D23-E74036EF9147}"/>
          </ac:spMkLst>
        </pc:spChg>
        <pc:spChg chg="mod">
          <ac:chgData name="Goncalves, Bruna S." userId="S::b.s.goncalves@spartans.nsu.edu::b85e1ac7-273e-4dae-b4ce-917026a21862" providerId="AD" clId="Web-{99047F2C-79A4-4EA8-81AB-3B663CE17FB9}" dt="2020-11-13T22:10:30.030" v="2" actId="20577"/>
          <ac:spMkLst>
            <pc:docMk/>
            <pc:sldMk cId="640540487" sldId="298"/>
            <ac:spMk id="9" creationId="{D685F783-794E-4A55-84A2-9BBB369C5ABA}"/>
          </ac:spMkLst>
        </pc:spChg>
        <pc:spChg chg="mod">
          <ac:chgData name="Goncalves, Bruna S." userId="S::b.s.goncalves@spartans.nsu.edu::b85e1ac7-273e-4dae-b4ce-917026a21862" providerId="AD" clId="Web-{99047F2C-79A4-4EA8-81AB-3B663CE17FB9}" dt="2020-11-13T22:24:07.145" v="211" actId="20577"/>
          <ac:spMkLst>
            <pc:docMk/>
            <pc:sldMk cId="640540487" sldId="298"/>
            <ac:spMk id="10" creationId="{39EDF0AC-51ED-41D7-8CFA-72E8DB3D1A9C}"/>
          </ac:spMkLst>
        </pc:spChg>
        <pc:graphicFrameChg chg="mod modGraphic">
          <ac:chgData name="Goncalves, Bruna S." userId="S::b.s.goncalves@spartans.nsu.edu::b85e1ac7-273e-4dae-b4ce-917026a21862" providerId="AD" clId="Web-{99047F2C-79A4-4EA8-81AB-3B663CE17FB9}" dt="2020-11-13T22:22:17.176" v="179"/>
          <ac:graphicFrameMkLst>
            <pc:docMk/>
            <pc:sldMk cId="640540487" sldId="298"/>
            <ac:graphicFrameMk id="8" creationId="{50B553E9-15F4-4A9E-835E-D366BA1ACADA}"/>
          </ac:graphicFrameMkLst>
        </pc:graphicFrameChg>
      </pc:sldChg>
    </pc:docChg>
  </pc:docChgLst>
  <pc:docChgLst>
    <pc:chgData name="Goncalves, Bruna S." userId="S::b.s.goncalves@spartans.nsu.edu::b85e1ac7-273e-4dae-b4ce-917026a21862" providerId="AD" clId="Web-{E9A1117F-6ED2-4424-A826-4DD877B225E6}"/>
    <pc:docChg chg="addSld delSld">
      <pc:chgData name="Goncalves, Bruna S." userId="S::b.s.goncalves@spartans.nsu.edu::b85e1ac7-273e-4dae-b4ce-917026a21862" providerId="AD" clId="Web-{E9A1117F-6ED2-4424-A826-4DD877B225E6}" dt="2020-11-10T21:14:47.822" v="3"/>
      <pc:docMkLst>
        <pc:docMk/>
      </pc:docMkLst>
      <pc:sldChg chg="new add del">
        <pc:chgData name="Goncalves, Bruna S." userId="S::b.s.goncalves@spartans.nsu.edu::b85e1ac7-273e-4dae-b4ce-917026a21862" providerId="AD" clId="Web-{E9A1117F-6ED2-4424-A826-4DD877B225E6}" dt="2020-11-10T21:14:47.822" v="3"/>
        <pc:sldMkLst>
          <pc:docMk/>
          <pc:sldMk cId="806403151" sldId="298"/>
        </pc:sldMkLst>
      </pc:sldChg>
    </pc:docChg>
  </pc:docChgLst>
  <pc:docChgLst>
    <pc:chgData name="Alcaraz, Mario A." userId="S::m.a.alcaraz@spartans.nsu.edu::abdfd5d4-fe04-4a9c-b82b-3c04a548e724" providerId="AD" clId="Web-{06403FDF-581A-4959-B6BC-C79CCECCDE55}"/>
    <pc:docChg chg="modSld">
      <pc:chgData name="Alcaraz, Mario A." userId="S::m.a.alcaraz@spartans.nsu.edu::abdfd5d4-fe04-4a9c-b82b-3c04a548e724" providerId="AD" clId="Web-{06403FDF-581A-4959-B6BC-C79CCECCDE55}" dt="2020-11-14T18:48:24.466" v="5"/>
      <pc:docMkLst>
        <pc:docMk/>
      </pc:docMkLst>
      <pc:sldChg chg="modSp">
        <pc:chgData name="Alcaraz, Mario A." userId="S::m.a.alcaraz@spartans.nsu.edu::abdfd5d4-fe04-4a9c-b82b-3c04a548e724" providerId="AD" clId="Web-{06403FDF-581A-4959-B6BC-C79CCECCDE55}" dt="2020-11-14T18:01:33.558" v="0" actId="14100"/>
        <pc:sldMkLst>
          <pc:docMk/>
          <pc:sldMk cId="490640441" sldId="285"/>
        </pc:sldMkLst>
        <pc:picChg chg="mod">
          <ac:chgData name="Alcaraz, Mario A." userId="S::m.a.alcaraz@spartans.nsu.edu::abdfd5d4-fe04-4a9c-b82b-3c04a548e724" providerId="AD" clId="Web-{06403FDF-581A-4959-B6BC-C79CCECCDE55}" dt="2020-11-14T18:01:33.558" v="0" actId="14100"/>
          <ac:picMkLst>
            <pc:docMk/>
            <pc:sldMk cId="490640441" sldId="285"/>
            <ac:picMk id="7" creationId="{9649EA53-B0E8-4C1A-8295-C384BAB691D9}"/>
          </ac:picMkLst>
        </pc:picChg>
      </pc:sldChg>
      <pc:sldChg chg="modSp">
        <pc:chgData name="Alcaraz, Mario A." userId="S::m.a.alcaraz@spartans.nsu.edu::abdfd5d4-fe04-4a9c-b82b-3c04a548e724" providerId="AD" clId="Web-{06403FDF-581A-4959-B6BC-C79CCECCDE55}" dt="2020-11-14T18:48:24.466" v="5"/>
        <pc:sldMkLst>
          <pc:docMk/>
          <pc:sldMk cId="640540487" sldId="298"/>
        </pc:sldMkLst>
        <pc:graphicFrameChg chg="mod modGraphic">
          <ac:chgData name="Alcaraz, Mario A." userId="S::m.a.alcaraz@spartans.nsu.edu::abdfd5d4-fe04-4a9c-b82b-3c04a548e724" providerId="AD" clId="Web-{06403FDF-581A-4959-B6BC-C79CCECCDE55}" dt="2020-11-14T18:48:24.466" v="5"/>
          <ac:graphicFrameMkLst>
            <pc:docMk/>
            <pc:sldMk cId="640540487" sldId="298"/>
            <ac:graphicFrameMk id="8" creationId="{50B553E9-15F4-4A9E-835E-D366BA1ACADA}"/>
          </ac:graphicFrameMkLst>
        </pc:graphicFrameChg>
      </pc:sldChg>
    </pc:docChg>
  </pc:docChgLst>
  <pc:docChgLst>
    <pc:chgData name="Goncalves, Bruna S." userId="S::b.s.goncalves@spartans.nsu.edu::b85e1ac7-273e-4dae-b4ce-917026a21862" providerId="AD" clId="Web-{34C2C8EC-2DFE-4253-9B30-AD87DF0A8031}"/>
    <pc:docChg chg="addSld delSld modSld sldOrd">
      <pc:chgData name="Goncalves, Bruna S." userId="S::b.s.goncalves@spartans.nsu.edu::b85e1ac7-273e-4dae-b4ce-917026a21862" providerId="AD" clId="Web-{34C2C8EC-2DFE-4253-9B30-AD87DF0A8031}" dt="2020-10-31T16:49:58.801" v="60"/>
      <pc:docMkLst>
        <pc:docMk/>
      </pc:docMkLst>
      <pc:sldChg chg="modSp ord">
        <pc:chgData name="Goncalves, Bruna S." userId="S::b.s.goncalves@spartans.nsu.edu::b85e1ac7-273e-4dae-b4ce-917026a21862" providerId="AD" clId="Web-{34C2C8EC-2DFE-4253-9B30-AD87DF0A8031}" dt="2020-10-31T16:48:30.331" v="57" actId="1076"/>
        <pc:sldMkLst>
          <pc:docMk/>
          <pc:sldMk cId="0" sldId="259"/>
        </pc:sldMkLst>
        <pc:spChg chg="mod">
          <ac:chgData name="Goncalves, Bruna S." userId="S::b.s.goncalves@spartans.nsu.edu::b85e1ac7-273e-4dae-b4ce-917026a21862" providerId="AD" clId="Web-{34C2C8EC-2DFE-4253-9B30-AD87DF0A8031}" dt="2020-10-31T16:48:30.331" v="57" actId="1076"/>
          <ac:spMkLst>
            <pc:docMk/>
            <pc:sldMk cId="0" sldId="259"/>
            <ac:spMk id="161" creationId="{00000000-0000-0000-0000-000000000000}"/>
          </ac:spMkLst>
        </pc:spChg>
      </pc:sldChg>
      <pc:sldChg chg="delSp modSp del">
        <pc:chgData name="Goncalves, Bruna S." userId="S::b.s.goncalves@spartans.nsu.edu::b85e1ac7-273e-4dae-b4ce-917026a21862" providerId="AD" clId="Web-{34C2C8EC-2DFE-4253-9B30-AD87DF0A8031}" dt="2020-10-31T16:49:58.801" v="60"/>
        <pc:sldMkLst>
          <pc:docMk/>
          <pc:sldMk cId="0" sldId="260"/>
        </pc:sldMkLst>
        <pc:spChg chg="mod">
          <ac:chgData name="Goncalves, Bruna S." userId="S::b.s.goncalves@spartans.nsu.edu::b85e1ac7-273e-4dae-b4ce-917026a21862" providerId="AD" clId="Web-{34C2C8EC-2DFE-4253-9B30-AD87DF0A8031}" dt="2020-10-31T16:48:40.471" v="58" actId="1076"/>
          <ac:spMkLst>
            <pc:docMk/>
            <pc:sldMk cId="0" sldId="260"/>
            <ac:spMk id="14" creationId="{973FD26E-D8D5-4EC1-BB7B-DFBBAE30BCE0}"/>
          </ac:spMkLst>
        </pc:spChg>
        <pc:spChg chg="del mod">
          <ac:chgData name="Goncalves, Bruna S." userId="S::b.s.goncalves@spartans.nsu.edu::b85e1ac7-273e-4dae-b4ce-917026a21862" providerId="AD" clId="Web-{34C2C8EC-2DFE-4253-9B30-AD87DF0A8031}" dt="2020-10-31T16:47:54.486" v="51"/>
          <ac:spMkLst>
            <pc:docMk/>
            <pc:sldMk cId="0" sldId="260"/>
            <ac:spMk id="164" creationId="{00000000-0000-0000-0000-000000000000}"/>
          </ac:spMkLst>
        </pc:spChg>
      </pc:sldChg>
      <pc:sldChg chg="del">
        <pc:chgData name="Goncalves, Bruna S." userId="S::b.s.goncalves@spartans.nsu.edu::b85e1ac7-273e-4dae-b4ce-917026a21862" providerId="AD" clId="Web-{34C2C8EC-2DFE-4253-9B30-AD87DF0A8031}" dt="2020-10-31T16:49:07.815" v="59"/>
        <pc:sldMkLst>
          <pc:docMk/>
          <pc:sldMk cId="0" sldId="273"/>
        </pc:sldMkLst>
      </pc:sldChg>
      <pc:sldChg chg="addSp delSp modSp">
        <pc:chgData name="Goncalves, Bruna S." userId="S::b.s.goncalves@spartans.nsu.edu::b85e1ac7-273e-4dae-b4ce-917026a21862" providerId="AD" clId="Web-{34C2C8EC-2DFE-4253-9B30-AD87DF0A8031}" dt="2020-10-31T16:14:57.048" v="21"/>
        <pc:sldMkLst>
          <pc:docMk/>
          <pc:sldMk cId="490640441" sldId="285"/>
        </pc:sldMkLst>
        <pc:spChg chg="ord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3" creationId="{9E22D15A-5737-4077-9D7B-AEA4ECF3AF13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94" creationId="{0E99ED6D-365F-4CAE-942F-ECA78F74BD7F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96" creationId="{C42F24F1-C1EF-471F-A19B-A340CE541DEF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98" creationId="{E56C425C-3C64-47BA-B583-94D39B9B7F78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103" creationId="{0E99ED6D-365F-4CAE-942F-ECA78F74BD7F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105" creationId="{C42F24F1-C1EF-471F-A19B-A340CE541DEF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14:57.048" v="21"/>
          <ac:spMkLst>
            <pc:docMk/>
            <pc:sldMk cId="490640441" sldId="285"/>
            <ac:spMk id="107" creationId="{E56C425C-3C64-47BA-B583-94D39B9B7F78}"/>
          </ac:spMkLst>
        </pc:spChg>
        <pc:picChg chg="add mod modCrop">
          <ac:chgData name="Goncalves, Bruna S." userId="S::b.s.goncalves@spartans.nsu.edu::b85e1ac7-273e-4dae-b4ce-917026a21862" providerId="AD" clId="Web-{34C2C8EC-2DFE-4253-9B30-AD87DF0A8031}" dt="2020-10-31T16:14:57.048" v="21"/>
          <ac:picMkLst>
            <pc:docMk/>
            <pc:sldMk cId="490640441" sldId="285"/>
            <ac:picMk id="2" creationId="{F180E79E-44DA-470B-99F2-9B4327E0F844}"/>
          </ac:picMkLst>
        </pc:picChg>
        <pc:picChg chg="del">
          <ac:chgData name="Goncalves, Bruna S." userId="S::b.s.goncalves@spartans.nsu.edu::b85e1ac7-273e-4dae-b4ce-917026a21862" providerId="AD" clId="Web-{34C2C8EC-2DFE-4253-9B30-AD87DF0A8031}" dt="2020-10-31T16:11:45.372" v="0"/>
          <ac:picMkLst>
            <pc:docMk/>
            <pc:sldMk cId="490640441" sldId="285"/>
            <ac:picMk id="4" creationId="{B3AB6B41-02DA-4988-B333-D929F7D2C6F4}"/>
          </ac:picMkLst>
        </pc:picChg>
      </pc:sldChg>
      <pc:sldChg chg="ord">
        <pc:chgData name="Goncalves, Bruna S." userId="S::b.s.goncalves@spartans.nsu.edu::b85e1ac7-273e-4dae-b4ce-917026a21862" providerId="AD" clId="Web-{34C2C8EC-2DFE-4253-9B30-AD87DF0A8031}" dt="2020-10-31T16:47:25.705" v="39"/>
        <pc:sldMkLst>
          <pc:docMk/>
          <pc:sldMk cId="3043921184" sldId="289"/>
        </pc:sldMkLst>
      </pc:sldChg>
      <pc:sldChg chg="addSp delSp modSp new mod setBg">
        <pc:chgData name="Goncalves, Bruna S." userId="S::b.s.goncalves@spartans.nsu.edu::b85e1ac7-273e-4dae-b4ce-917026a21862" providerId="AD" clId="Web-{34C2C8EC-2DFE-4253-9B30-AD87DF0A8031}" dt="2020-10-31T16:45:07.749" v="37" actId="1076"/>
        <pc:sldMkLst>
          <pc:docMk/>
          <pc:sldMk cId="3186403339" sldId="295"/>
        </pc:sldMkLst>
        <pc:spChg chg="del">
          <ac:chgData name="Goncalves, Bruna S." userId="S::b.s.goncalves@spartans.nsu.edu::b85e1ac7-273e-4dae-b4ce-917026a21862" providerId="AD" clId="Web-{34C2C8EC-2DFE-4253-9B30-AD87DF0A8031}" dt="2020-10-31T16:42:20.106" v="25"/>
          <ac:spMkLst>
            <pc:docMk/>
            <pc:sldMk cId="3186403339" sldId="295"/>
            <ac:spMk id="2" creationId="{FE65EEF9-120E-44CD-8AB9-45DEB9A4A409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42:14.840" v="23"/>
          <ac:spMkLst>
            <pc:docMk/>
            <pc:sldMk cId="3186403339" sldId="295"/>
            <ac:spMk id="3" creationId="{F76CD246-79EC-4956-A8B8-4DFABB7FB8E2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42:12.778" v="22"/>
          <ac:spMkLst>
            <pc:docMk/>
            <pc:sldMk cId="3186403339" sldId="295"/>
            <ac:spMk id="4" creationId="{4795CD39-BD56-4A0B-8BAE-F386F84454CF}"/>
          </ac:spMkLst>
        </pc:spChg>
        <pc:spChg chg="del">
          <ac:chgData name="Goncalves, Bruna S." userId="S::b.s.goncalves@spartans.nsu.edu::b85e1ac7-273e-4dae-b4ce-917026a21862" providerId="AD" clId="Web-{34C2C8EC-2DFE-4253-9B30-AD87DF0A8031}" dt="2020-10-31T16:42:17.090" v="24"/>
          <ac:spMkLst>
            <pc:docMk/>
            <pc:sldMk cId="3186403339" sldId="295"/>
            <ac:spMk id="5" creationId="{9AE84C31-833E-4157-8DD0-855FB5A35812}"/>
          </ac:spMkLst>
        </pc:spChg>
        <pc:spChg chg="mod">
          <ac:chgData name="Goncalves, Bruna S." userId="S::b.s.goncalves@spartans.nsu.edu::b85e1ac7-273e-4dae-b4ce-917026a21862" providerId="AD" clId="Web-{34C2C8EC-2DFE-4253-9B30-AD87DF0A8031}" dt="2020-10-31T16:45:07.749" v="37" actId="1076"/>
          <ac:spMkLst>
            <pc:docMk/>
            <pc:sldMk cId="3186403339" sldId="295"/>
            <ac:spMk id="6" creationId="{B71CF73D-CA4A-40CA-96F7-5629D7AB8455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43:56.560" v="33"/>
          <ac:spMkLst>
            <pc:docMk/>
            <pc:sldMk cId="3186403339" sldId="295"/>
            <ac:spMk id="12" creationId="{0E99ED6D-365F-4CAE-942F-ECA78F74BD7F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43:56.560" v="33"/>
          <ac:spMkLst>
            <pc:docMk/>
            <pc:sldMk cId="3186403339" sldId="295"/>
            <ac:spMk id="14" creationId="{C42F24F1-C1EF-471F-A19B-A340CE541DEF}"/>
          </ac:spMkLst>
        </pc:spChg>
        <pc:spChg chg="add">
          <ac:chgData name="Goncalves, Bruna S." userId="S::b.s.goncalves@spartans.nsu.edu::b85e1ac7-273e-4dae-b4ce-917026a21862" providerId="AD" clId="Web-{34C2C8EC-2DFE-4253-9B30-AD87DF0A8031}" dt="2020-10-31T16:43:56.560" v="33"/>
          <ac:spMkLst>
            <pc:docMk/>
            <pc:sldMk cId="3186403339" sldId="295"/>
            <ac:spMk id="16" creationId="{E56C425C-3C64-47BA-B583-94D39B9B7F78}"/>
          </ac:spMkLst>
        </pc:spChg>
        <pc:picChg chg="add mod ord modCrop">
          <ac:chgData name="Goncalves, Bruna S." userId="S::b.s.goncalves@spartans.nsu.edu::b85e1ac7-273e-4dae-b4ce-917026a21862" providerId="AD" clId="Web-{34C2C8EC-2DFE-4253-9B30-AD87DF0A8031}" dt="2020-10-31T16:43:56.560" v="33"/>
          <ac:picMkLst>
            <pc:docMk/>
            <pc:sldMk cId="3186403339" sldId="295"/>
            <ac:picMk id="7" creationId="{0A84F0C9-87C5-4201-BAB2-9FAEA5DFE7D0}"/>
          </ac:picMkLst>
        </pc:picChg>
      </pc:sldChg>
    </pc:docChg>
  </pc:docChgLst>
  <pc:docChgLst>
    <pc:chgData name="Goncalves, Bruna S." userId="S::b.s.goncalves@spartans.nsu.edu::b85e1ac7-273e-4dae-b4ce-917026a21862" providerId="AD" clId="Web-{55289E33-1440-43A9-B703-1EC0C130E044}"/>
    <pc:docChg chg="addSld modSld sldOrd">
      <pc:chgData name="Goncalves, Bruna S." userId="S::b.s.goncalves@spartans.nsu.edu::b85e1ac7-273e-4dae-b4ce-917026a21862" providerId="AD" clId="Web-{55289E33-1440-43A9-B703-1EC0C130E044}" dt="2020-10-09T13:45:59.605" v="39"/>
      <pc:docMkLst>
        <pc:docMk/>
      </pc:docMkLst>
      <pc:sldChg chg="addSp modSp new mod modClrScheme chgLayout">
        <pc:chgData name="Goncalves, Bruna S." userId="S::b.s.goncalves@spartans.nsu.edu::b85e1ac7-273e-4dae-b4ce-917026a21862" providerId="AD" clId="Web-{55289E33-1440-43A9-B703-1EC0C130E044}" dt="2020-10-09T13:31:25.286" v="5"/>
        <pc:sldMkLst>
          <pc:docMk/>
          <pc:sldMk cId="490640441" sldId="285"/>
        </pc:sldMkLst>
        <pc:picChg chg="add mod">
          <ac:chgData name="Goncalves, Bruna S." userId="S::b.s.goncalves@spartans.nsu.edu::b85e1ac7-273e-4dae-b4ce-917026a21862" providerId="AD" clId="Web-{55289E33-1440-43A9-B703-1EC0C130E044}" dt="2020-10-09T13:31:25.286" v="5"/>
          <ac:picMkLst>
            <pc:docMk/>
            <pc:sldMk cId="490640441" sldId="285"/>
            <ac:picMk id="2" creationId="{709EA3DF-A4E5-400C-A4E3-CB0768293907}"/>
          </ac:picMkLst>
        </pc:picChg>
      </pc:sldChg>
      <pc:sldChg chg="addSp delSp modSp new">
        <pc:chgData name="Goncalves, Bruna S." userId="S::b.s.goncalves@spartans.nsu.edu::b85e1ac7-273e-4dae-b4ce-917026a21862" providerId="AD" clId="Web-{55289E33-1440-43A9-B703-1EC0C130E044}" dt="2020-10-09T13:40:39.190" v="19" actId="20577"/>
        <pc:sldMkLst>
          <pc:docMk/>
          <pc:sldMk cId="355501616" sldId="286"/>
        </pc:sldMkLst>
        <pc:spChg chg="mod">
          <ac:chgData name="Goncalves, Bruna S." userId="S::b.s.goncalves@spartans.nsu.edu::b85e1ac7-273e-4dae-b4ce-917026a21862" providerId="AD" clId="Web-{55289E33-1440-43A9-B703-1EC0C130E044}" dt="2020-10-09T13:40:39.190" v="19" actId="20577"/>
          <ac:spMkLst>
            <pc:docMk/>
            <pc:sldMk cId="355501616" sldId="286"/>
            <ac:spMk id="2" creationId="{32A71ACB-D9FC-4913-B03F-9389C3825DA1}"/>
          </ac:spMkLst>
        </pc:spChg>
        <pc:spChg chg="del">
          <ac:chgData name="Goncalves, Bruna S." userId="S::b.s.goncalves@spartans.nsu.edu::b85e1ac7-273e-4dae-b4ce-917026a21862" providerId="AD" clId="Web-{55289E33-1440-43A9-B703-1EC0C130E044}" dt="2020-10-09T13:40:11.830" v="11"/>
          <ac:spMkLst>
            <pc:docMk/>
            <pc:sldMk cId="355501616" sldId="286"/>
            <ac:spMk id="3" creationId="{16D6B57C-DF95-4E33-AAEA-FC05E7EF1C65}"/>
          </ac:spMkLst>
        </pc:spChg>
        <pc:spChg chg="mod">
          <ac:chgData name="Goncalves, Bruna S." userId="S::b.s.goncalves@spartans.nsu.edu::b85e1ac7-273e-4dae-b4ce-917026a21862" providerId="AD" clId="Web-{55289E33-1440-43A9-B703-1EC0C130E044}" dt="2020-10-09T13:40:21.471" v="12" actId="20577"/>
          <ac:spMkLst>
            <pc:docMk/>
            <pc:sldMk cId="355501616" sldId="286"/>
            <ac:spMk id="4" creationId="{378A8805-6D43-4D22-A364-73CC7A6BBB17}"/>
          </ac:spMkLst>
        </pc:spChg>
        <pc:picChg chg="add del mod">
          <ac:chgData name="Goncalves, Bruna S." userId="S::b.s.goncalves@spartans.nsu.edu::b85e1ac7-273e-4dae-b4ce-917026a21862" providerId="AD" clId="Web-{55289E33-1440-43A9-B703-1EC0C130E044}" dt="2020-10-09T13:40:30.815" v="18"/>
          <ac:picMkLst>
            <pc:docMk/>
            <pc:sldMk cId="355501616" sldId="286"/>
            <ac:picMk id="5" creationId="{251B36D4-D8DF-45AC-AD5D-19E31B7BE84F}"/>
          </ac:picMkLst>
        </pc:picChg>
      </pc:sldChg>
      <pc:sldChg chg="addSp delSp modSp new ord">
        <pc:chgData name="Goncalves, Bruna S." userId="S::b.s.goncalves@spartans.nsu.edu::b85e1ac7-273e-4dae-b4ce-917026a21862" providerId="AD" clId="Web-{55289E33-1440-43A9-B703-1EC0C130E044}" dt="2020-10-09T13:45:59.605" v="39"/>
        <pc:sldMkLst>
          <pc:docMk/>
          <pc:sldMk cId="2131134235" sldId="287"/>
        </pc:sldMkLst>
        <pc:spChg chg="del">
          <ac:chgData name="Goncalves, Bruna S." userId="S::b.s.goncalves@spartans.nsu.edu::b85e1ac7-273e-4dae-b4ce-917026a21862" providerId="AD" clId="Web-{55289E33-1440-43A9-B703-1EC0C130E044}" dt="2020-10-09T13:41:08.379" v="25"/>
          <ac:spMkLst>
            <pc:docMk/>
            <pc:sldMk cId="2131134235" sldId="287"/>
            <ac:spMk id="2" creationId="{61EE10B2-4589-4A06-BA44-63346E71EEEA}"/>
          </ac:spMkLst>
        </pc:spChg>
        <pc:spChg chg="del">
          <ac:chgData name="Goncalves, Bruna S." userId="S::b.s.goncalves@spartans.nsu.edu::b85e1ac7-273e-4dae-b4ce-917026a21862" providerId="AD" clId="Web-{55289E33-1440-43A9-B703-1EC0C130E044}" dt="2020-10-09T13:41:05.988" v="24"/>
          <ac:spMkLst>
            <pc:docMk/>
            <pc:sldMk cId="2131134235" sldId="287"/>
            <ac:spMk id="3" creationId="{9FDF5EBC-94AC-42B1-80A9-E31E3EAD8FD5}"/>
          </ac:spMkLst>
        </pc:spChg>
        <pc:spChg chg="del">
          <ac:chgData name="Goncalves, Bruna S." userId="S::b.s.goncalves@spartans.nsu.edu::b85e1ac7-273e-4dae-b4ce-917026a21862" providerId="AD" clId="Web-{55289E33-1440-43A9-B703-1EC0C130E044}" dt="2020-10-09T13:41:11.097" v="26"/>
          <ac:spMkLst>
            <pc:docMk/>
            <pc:sldMk cId="2131134235" sldId="287"/>
            <ac:spMk id="4" creationId="{BA560EBB-314B-4E06-B192-6ABFB810469D}"/>
          </ac:spMkLst>
        </pc:spChg>
        <pc:picChg chg="add mod">
          <ac:chgData name="Goncalves, Bruna S." userId="S::b.s.goncalves@spartans.nsu.edu::b85e1ac7-273e-4dae-b4ce-917026a21862" providerId="AD" clId="Web-{55289E33-1440-43A9-B703-1EC0C130E044}" dt="2020-10-09T13:44:44.509" v="37" actId="1076"/>
          <ac:picMkLst>
            <pc:docMk/>
            <pc:sldMk cId="2131134235" sldId="287"/>
            <ac:picMk id="5" creationId="{6A59A1BD-0671-45E3-B808-75E9EBD4DCC9}"/>
          </ac:picMkLst>
        </pc:picChg>
        <pc:picChg chg="add del mod">
          <ac:chgData name="Goncalves, Bruna S." userId="S::b.s.goncalves@spartans.nsu.edu::b85e1ac7-273e-4dae-b4ce-917026a21862" providerId="AD" clId="Web-{55289E33-1440-43A9-B703-1EC0C130E044}" dt="2020-10-09T13:44:33.743" v="33"/>
          <ac:picMkLst>
            <pc:docMk/>
            <pc:sldMk cId="2131134235" sldId="287"/>
            <ac:picMk id="6" creationId="{97B7F452-816E-43CF-A072-534982483D22}"/>
          </ac:picMkLst>
        </pc:picChg>
        <pc:picChg chg="add mod">
          <ac:chgData name="Goncalves, Bruna S." userId="S::b.s.goncalves@spartans.nsu.edu::b85e1ac7-273e-4dae-b4ce-917026a21862" providerId="AD" clId="Web-{55289E33-1440-43A9-B703-1EC0C130E044}" dt="2020-10-09T13:44:47.103" v="38" actId="1076"/>
          <ac:picMkLst>
            <pc:docMk/>
            <pc:sldMk cId="2131134235" sldId="287"/>
            <ac:picMk id="7" creationId="{271B2666-5EFF-4491-9F43-4B3AA723237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9D6BA2-BF1E-4AE7-A1C5-37309CDE88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1468C7-1970-472D-8716-894BAF06D61F}">
      <dgm:prSet/>
      <dgm:spPr/>
      <dgm:t>
        <a:bodyPr/>
        <a:lstStyle/>
        <a:p>
          <a:r>
            <a:rPr lang="en-US"/>
            <a:t>Abstract</a:t>
          </a:r>
        </a:p>
      </dgm:t>
    </dgm:pt>
    <dgm:pt modelId="{BCF27460-E8B2-4A79-B7B5-7F40D9B00CEA}" type="parTrans" cxnId="{F6A4A3FA-FD67-46A2-A5CB-D437DB3699B0}">
      <dgm:prSet/>
      <dgm:spPr/>
      <dgm:t>
        <a:bodyPr/>
        <a:lstStyle/>
        <a:p>
          <a:endParaRPr lang="en-US"/>
        </a:p>
      </dgm:t>
    </dgm:pt>
    <dgm:pt modelId="{AC7BD8DE-88BD-48D7-8CBE-6E776CE2B15C}" type="sibTrans" cxnId="{F6A4A3FA-FD67-46A2-A5CB-D437DB3699B0}">
      <dgm:prSet/>
      <dgm:spPr/>
      <dgm:t>
        <a:bodyPr/>
        <a:lstStyle/>
        <a:p>
          <a:endParaRPr lang="en-US"/>
        </a:p>
      </dgm:t>
    </dgm:pt>
    <dgm:pt modelId="{1822A4E5-4C35-4310-B11A-B88D6A79863F}">
      <dgm:prSet/>
      <dgm:spPr/>
      <dgm:t>
        <a:bodyPr/>
        <a:lstStyle/>
        <a:p>
          <a:pPr rtl="0"/>
          <a:r>
            <a:rPr lang="en-US" baseline="0"/>
            <a:t>Background</a:t>
          </a:r>
          <a:r>
            <a:rPr lang="en-US" baseline="0">
              <a:latin typeface="Century Schoolbook" panose="02040604050505020304"/>
            </a:rPr>
            <a:t> </a:t>
          </a:r>
          <a:endParaRPr lang="en-US"/>
        </a:p>
      </dgm:t>
    </dgm:pt>
    <dgm:pt modelId="{7524494E-22BC-4CDF-B605-C8FFA92ECB3F}" type="parTrans" cxnId="{90054C3B-40B3-453C-BAF0-590BD5174DEC}">
      <dgm:prSet/>
      <dgm:spPr/>
      <dgm:t>
        <a:bodyPr/>
        <a:lstStyle/>
        <a:p>
          <a:endParaRPr lang="en-US"/>
        </a:p>
      </dgm:t>
    </dgm:pt>
    <dgm:pt modelId="{27721E98-28F6-4520-A2CE-8CFA141A8957}" type="sibTrans" cxnId="{90054C3B-40B3-453C-BAF0-590BD5174DEC}">
      <dgm:prSet/>
      <dgm:spPr/>
      <dgm:t>
        <a:bodyPr/>
        <a:lstStyle/>
        <a:p>
          <a:endParaRPr lang="en-US"/>
        </a:p>
      </dgm:t>
    </dgm:pt>
    <dgm:pt modelId="{28B76470-DD8C-4B6D-9D2A-11F57C161B38}">
      <dgm:prSet/>
      <dgm:spPr/>
      <dgm:t>
        <a:bodyPr/>
        <a:lstStyle/>
        <a:p>
          <a:r>
            <a:rPr lang="en-US" baseline="0"/>
            <a:t>Problem Statement</a:t>
          </a:r>
          <a:endParaRPr lang="en-US"/>
        </a:p>
      </dgm:t>
    </dgm:pt>
    <dgm:pt modelId="{1EEB5F24-2247-403C-8A3F-704F03343B57}" type="parTrans" cxnId="{A0607489-A4D1-4E45-9AAC-E29ACF7EE27F}">
      <dgm:prSet/>
      <dgm:spPr/>
      <dgm:t>
        <a:bodyPr/>
        <a:lstStyle/>
        <a:p>
          <a:endParaRPr lang="en-US"/>
        </a:p>
      </dgm:t>
    </dgm:pt>
    <dgm:pt modelId="{1D930C4A-FD0B-4759-A3D7-290C9822998E}" type="sibTrans" cxnId="{A0607489-A4D1-4E45-9AAC-E29ACF7EE27F}">
      <dgm:prSet/>
      <dgm:spPr/>
      <dgm:t>
        <a:bodyPr/>
        <a:lstStyle/>
        <a:p>
          <a:endParaRPr lang="en-US"/>
        </a:p>
      </dgm:t>
    </dgm:pt>
    <dgm:pt modelId="{C41E5B01-6C3B-4DBA-9CAC-645EDD8E46C5}">
      <dgm:prSet/>
      <dgm:spPr/>
      <dgm:t>
        <a:bodyPr/>
        <a:lstStyle/>
        <a:p>
          <a:r>
            <a:rPr lang="en-US" baseline="0"/>
            <a:t>Methodology</a:t>
          </a:r>
          <a:endParaRPr lang="en-US"/>
        </a:p>
      </dgm:t>
    </dgm:pt>
    <dgm:pt modelId="{B7D8EEBF-6E7E-413B-901D-1CE8782E03D5}" type="parTrans" cxnId="{0C154CDB-512D-42B3-802C-8CE12C734AA4}">
      <dgm:prSet/>
      <dgm:spPr/>
      <dgm:t>
        <a:bodyPr/>
        <a:lstStyle/>
        <a:p>
          <a:endParaRPr lang="en-US"/>
        </a:p>
      </dgm:t>
    </dgm:pt>
    <dgm:pt modelId="{C78608CA-9116-4290-AA6D-2BBD9B84BF72}" type="sibTrans" cxnId="{0C154CDB-512D-42B3-802C-8CE12C734AA4}">
      <dgm:prSet/>
      <dgm:spPr/>
      <dgm:t>
        <a:bodyPr/>
        <a:lstStyle/>
        <a:p>
          <a:endParaRPr lang="en-US"/>
        </a:p>
      </dgm:t>
    </dgm:pt>
    <dgm:pt modelId="{44D91022-4999-41EA-B4B8-E7F1FDC02D3A}">
      <dgm:prSet/>
      <dgm:spPr/>
      <dgm:t>
        <a:bodyPr/>
        <a:lstStyle/>
        <a:p>
          <a:r>
            <a:rPr lang="en-US" baseline="0"/>
            <a:t>Results</a:t>
          </a:r>
          <a:endParaRPr lang="en-US"/>
        </a:p>
      </dgm:t>
    </dgm:pt>
    <dgm:pt modelId="{E8E643A0-F633-42ED-8397-D35B5054C9F3}" type="parTrans" cxnId="{B82D5DC2-9DE4-425E-B601-65A75BB7DB35}">
      <dgm:prSet/>
      <dgm:spPr/>
      <dgm:t>
        <a:bodyPr/>
        <a:lstStyle/>
        <a:p>
          <a:endParaRPr lang="en-US"/>
        </a:p>
      </dgm:t>
    </dgm:pt>
    <dgm:pt modelId="{FF8048A8-E1ED-4DFC-9D05-BC966C5092D3}" type="sibTrans" cxnId="{B82D5DC2-9DE4-425E-B601-65A75BB7DB35}">
      <dgm:prSet/>
      <dgm:spPr/>
      <dgm:t>
        <a:bodyPr/>
        <a:lstStyle/>
        <a:p>
          <a:endParaRPr lang="en-US"/>
        </a:p>
      </dgm:t>
    </dgm:pt>
    <dgm:pt modelId="{7C3CD77D-4572-4C25-852F-80E5A5C49640}">
      <dgm:prSet/>
      <dgm:spPr/>
      <dgm:t>
        <a:bodyPr/>
        <a:lstStyle/>
        <a:p>
          <a:r>
            <a:rPr lang="en-US" baseline="0"/>
            <a:t>Conclusion</a:t>
          </a:r>
          <a:endParaRPr lang="en-US"/>
        </a:p>
      </dgm:t>
    </dgm:pt>
    <dgm:pt modelId="{AB928E3D-4463-4130-8526-A167DC267BCE}" type="parTrans" cxnId="{1247EE72-73EE-4DCF-AA44-B6CC9C68DFD6}">
      <dgm:prSet/>
      <dgm:spPr/>
      <dgm:t>
        <a:bodyPr/>
        <a:lstStyle/>
        <a:p>
          <a:endParaRPr lang="en-US"/>
        </a:p>
      </dgm:t>
    </dgm:pt>
    <dgm:pt modelId="{99F7E238-1ABE-49D9-9B54-8657B3B0F815}" type="sibTrans" cxnId="{1247EE72-73EE-4DCF-AA44-B6CC9C68DFD6}">
      <dgm:prSet/>
      <dgm:spPr/>
      <dgm:t>
        <a:bodyPr/>
        <a:lstStyle/>
        <a:p>
          <a:endParaRPr lang="en-US"/>
        </a:p>
      </dgm:t>
    </dgm:pt>
    <dgm:pt modelId="{349A6DC4-1306-490D-B22B-62F070CEFDD7}">
      <dgm:prSet phldr="0"/>
      <dgm:spPr/>
      <dgm:t>
        <a:bodyPr/>
        <a:lstStyle/>
        <a:p>
          <a:r>
            <a:rPr lang="en-US">
              <a:latin typeface="Century Schoolbook" panose="02040604050505020304"/>
            </a:rPr>
            <a:t>Questions</a:t>
          </a:r>
          <a:endParaRPr lang="en-US"/>
        </a:p>
      </dgm:t>
    </dgm:pt>
    <dgm:pt modelId="{5EB1BF90-7CB8-4906-8264-F40C1D4861B8}" type="parTrans" cxnId="{82EE7AEB-0587-4CA6-81D1-D297BDC3604B}">
      <dgm:prSet/>
      <dgm:spPr/>
      <dgm:t>
        <a:bodyPr/>
        <a:lstStyle/>
        <a:p>
          <a:endParaRPr lang="en-US"/>
        </a:p>
      </dgm:t>
    </dgm:pt>
    <dgm:pt modelId="{FAF54F51-2E61-4C0F-8FFB-97502555609F}" type="sibTrans" cxnId="{82EE7AEB-0587-4CA6-81D1-D297BDC3604B}">
      <dgm:prSet/>
      <dgm:spPr/>
      <dgm:t>
        <a:bodyPr/>
        <a:lstStyle/>
        <a:p>
          <a:endParaRPr lang="en-US"/>
        </a:p>
      </dgm:t>
    </dgm:pt>
    <dgm:pt modelId="{FA86A402-45F5-4FB9-859A-F6F5C3B0A90E}">
      <dgm:prSet/>
      <dgm:spPr/>
      <dgm:t>
        <a:bodyPr/>
        <a:lstStyle/>
        <a:p>
          <a:r>
            <a:rPr lang="en-US"/>
            <a:t>Intro</a:t>
          </a:r>
        </a:p>
      </dgm:t>
    </dgm:pt>
    <dgm:pt modelId="{CB0D09F7-E8AA-4A9B-A515-0B59D19E7A3D}" type="parTrans" cxnId="{244AE0A4-4249-4832-AFEA-B2CDA51B774A}">
      <dgm:prSet/>
      <dgm:spPr/>
    </dgm:pt>
    <dgm:pt modelId="{5D96AB30-AA61-4553-883B-C6249A98FC34}" type="sibTrans" cxnId="{244AE0A4-4249-4832-AFEA-B2CDA51B774A}">
      <dgm:prSet/>
      <dgm:spPr/>
    </dgm:pt>
    <dgm:pt modelId="{F3540D0B-B95E-4079-A92B-677BBAB59CD9}">
      <dgm:prSet phldr="0"/>
      <dgm:spPr/>
      <dgm:t>
        <a:bodyPr/>
        <a:lstStyle/>
        <a:p>
          <a:pPr rtl="0"/>
          <a:r>
            <a:rPr lang="en-US" baseline="0"/>
            <a:t>Realistic Constraints</a:t>
          </a:r>
          <a:r>
            <a:rPr lang="en-US" baseline="0">
              <a:latin typeface="Century Schoolbook" panose="02040604050505020304"/>
            </a:rPr>
            <a:t> </a:t>
          </a:r>
        </a:p>
      </dgm:t>
    </dgm:pt>
    <dgm:pt modelId="{22A8568E-E1AA-4F44-8B72-9B5E105B0F6A}" type="parTrans" cxnId="{F8D272DC-C467-4488-AC1D-C442F222B442}">
      <dgm:prSet/>
      <dgm:spPr/>
    </dgm:pt>
    <dgm:pt modelId="{7BEBF6E4-ACF5-4A06-AC75-D84FACCD5674}" type="sibTrans" cxnId="{F8D272DC-C467-4488-AC1D-C442F222B442}">
      <dgm:prSet/>
      <dgm:spPr/>
    </dgm:pt>
    <dgm:pt modelId="{059FBBA7-AA60-4208-BA99-0E19879BEA40}">
      <dgm:prSet phldr="0"/>
      <dgm:spPr/>
      <dgm:t>
        <a:bodyPr/>
        <a:lstStyle/>
        <a:p>
          <a:pPr rtl="0"/>
          <a:r>
            <a:rPr lang="en-US" baseline="0">
              <a:latin typeface="Century Schoolbook" panose="02040604050505020304"/>
            </a:rPr>
            <a:t>Timeline</a:t>
          </a:r>
        </a:p>
      </dgm:t>
    </dgm:pt>
    <dgm:pt modelId="{CB4A77F2-7ABA-465F-9283-EC1A8AF2B02F}" type="parTrans" cxnId="{9C270801-2B67-4332-B2C4-5744B525361A}">
      <dgm:prSet/>
      <dgm:spPr/>
    </dgm:pt>
    <dgm:pt modelId="{3C156688-B2C0-4A16-8A49-619959BCE4B5}" type="sibTrans" cxnId="{9C270801-2B67-4332-B2C4-5744B525361A}">
      <dgm:prSet/>
      <dgm:spPr/>
    </dgm:pt>
    <dgm:pt modelId="{9C974672-4CC1-4F95-A862-72DB9049D6F6}" type="pres">
      <dgm:prSet presAssocID="{1B9D6BA2-BF1E-4AE7-A1C5-37309CDE88E6}" presName="vert0" presStyleCnt="0">
        <dgm:presLayoutVars>
          <dgm:dir/>
          <dgm:animOne val="branch"/>
          <dgm:animLvl val="lvl"/>
        </dgm:presLayoutVars>
      </dgm:prSet>
      <dgm:spPr/>
    </dgm:pt>
    <dgm:pt modelId="{2492ED7D-FF94-4070-AB65-A44100D536FE}" type="pres">
      <dgm:prSet presAssocID="{DA1468C7-1970-472D-8716-894BAF06D61F}" presName="thickLine" presStyleLbl="alignNode1" presStyleIdx="0" presStyleCnt="10"/>
      <dgm:spPr/>
    </dgm:pt>
    <dgm:pt modelId="{A62EE76B-F7F0-4560-B3E5-06B83F9AC7C4}" type="pres">
      <dgm:prSet presAssocID="{DA1468C7-1970-472D-8716-894BAF06D61F}" presName="horz1" presStyleCnt="0"/>
      <dgm:spPr/>
    </dgm:pt>
    <dgm:pt modelId="{CE4DCB38-4923-4D02-AAA1-4398E4455AA6}" type="pres">
      <dgm:prSet presAssocID="{DA1468C7-1970-472D-8716-894BAF06D61F}" presName="tx1" presStyleLbl="revTx" presStyleIdx="0" presStyleCnt="10"/>
      <dgm:spPr/>
    </dgm:pt>
    <dgm:pt modelId="{4D7737CE-1DA8-495F-8AD4-654B6656E665}" type="pres">
      <dgm:prSet presAssocID="{DA1468C7-1970-472D-8716-894BAF06D61F}" presName="vert1" presStyleCnt="0"/>
      <dgm:spPr/>
    </dgm:pt>
    <dgm:pt modelId="{9737DF29-E091-42BC-A4D1-A5E068D83B09}" type="pres">
      <dgm:prSet presAssocID="{FA86A402-45F5-4FB9-859A-F6F5C3B0A90E}" presName="thickLine" presStyleLbl="alignNode1" presStyleIdx="1" presStyleCnt="10"/>
      <dgm:spPr/>
    </dgm:pt>
    <dgm:pt modelId="{71D128C0-E5FA-4EFC-A752-FA456035CB66}" type="pres">
      <dgm:prSet presAssocID="{FA86A402-45F5-4FB9-859A-F6F5C3B0A90E}" presName="horz1" presStyleCnt="0"/>
      <dgm:spPr/>
    </dgm:pt>
    <dgm:pt modelId="{76860FE1-555D-41B0-B715-A95A0ADFC0A4}" type="pres">
      <dgm:prSet presAssocID="{FA86A402-45F5-4FB9-859A-F6F5C3B0A90E}" presName="tx1" presStyleLbl="revTx" presStyleIdx="1" presStyleCnt="10"/>
      <dgm:spPr/>
    </dgm:pt>
    <dgm:pt modelId="{79F3997D-DEF8-4575-B202-3ED7F8EE0252}" type="pres">
      <dgm:prSet presAssocID="{FA86A402-45F5-4FB9-859A-F6F5C3B0A90E}" presName="vert1" presStyleCnt="0"/>
      <dgm:spPr/>
    </dgm:pt>
    <dgm:pt modelId="{D8712E18-6873-47FB-A5F2-B59C61704756}" type="pres">
      <dgm:prSet presAssocID="{1822A4E5-4C35-4310-B11A-B88D6A79863F}" presName="thickLine" presStyleLbl="alignNode1" presStyleIdx="2" presStyleCnt="10"/>
      <dgm:spPr/>
    </dgm:pt>
    <dgm:pt modelId="{15C3D1B4-C4D1-44B8-B8A7-8B6FFB1CD9D6}" type="pres">
      <dgm:prSet presAssocID="{1822A4E5-4C35-4310-B11A-B88D6A79863F}" presName="horz1" presStyleCnt="0"/>
      <dgm:spPr/>
    </dgm:pt>
    <dgm:pt modelId="{3DA52B3C-ADBE-436A-8C91-E4803D834395}" type="pres">
      <dgm:prSet presAssocID="{1822A4E5-4C35-4310-B11A-B88D6A79863F}" presName="tx1" presStyleLbl="revTx" presStyleIdx="2" presStyleCnt="10"/>
      <dgm:spPr/>
    </dgm:pt>
    <dgm:pt modelId="{C9A95CB3-2C47-4269-9693-5200E08C83A6}" type="pres">
      <dgm:prSet presAssocID="{1822A4E5-4C35-4310-B11A-B88D6A79863F}" presName="vert1" presStyleCnt="0"/>
      <dgm:spPr/>
    </dgm:pt>
    <dgm:pt modelId="{022E2202-71B5-4ADC-8519-D0AC23BD76C5}" type="pres">
      <dgm:prSet presAssocID="{28B76470-DD8C-4B6D-9D2A-11F57C161B38}" presName="thickLine" presStyleLbl="alignNode1" presStyleIdx="3" presStyleCnt="10"/>
      <dgm:spPr/>
    </dgm:pt>
    <dgm:pt modelId="{6EBB84CD-E3F5-4016-84CE-8428B2E69B5E}" type="pres">
      <dgm:prSet presAssocID="{28B76470-DD8C-4B6D-9D2A-11F57C161B38}" presName="horz1" presStyleCnt="0"/>
      <dgm:spPr/>
    </dgm:pt>
    <dgm:pt modelId="{0916900E-C626-4860-8FC7-8EFA43B15096}" type="pres">
      <dgm:prSet presAssocID="{28B76470-DD8C-4B6D-9D2A-11F57C161B38}" presName="tx1" presStyleLbl="revTx" presStyleIdx="3" presStyleCnt="10"/>
      <dgm:spPr/>
    </dgm:pt>
    <dgm:pt modelId="{74262FD6-F825-491B-8650-52794F89FB57}" type="pres">
      <dgm:prSet presAssocID="{28B76470-DD8C-4B6D-9D2A-11F57C161B38}" presName="vert1" presStyleCnt="0"/>
      <dgm:spPr/>
    </dgm:pt>
    <dgm:pt modelId="{8BEEFD45-F7BF-463B-840D-0B4DDF25F572}" type="pres">
      <dgm:prSet presAssocID="{F3540D0B-B95E-4079-A92B-677BBAB59CD9}" presName="thickLine" presStyleLbl="alignNode1" presStyleIdx="4" presStyleCnt="10"/>
      <dgm:spPr/>
    </dgm:pt>
    <dgm:pt modelId="{B66E9412-01FC-46E2-8114-14445E9AD605}" type="pres">
      <dgm:prSet presAssocID="{F3540D0B-B95E-4079-A92B-677BBAB59CD9}" presName="horz1" presStyleCnt="0"/>
      <dgm:spPr/>
    </dgm:pt>
    <dgm:pt modelId="{049289FC-F80D-43B6-816A-D0E85BA647C6}" type="pres">
      <dgm:prSet presAssocID="{F3540D0B-B95E-4079-A92B-677BBAB59CD9}" presName="tx1" presStyleLbl="revTx" presStyleIdx="4" presStyleCnt="10"/>
      <dgm:spPr/>
    </dgm:pt>
    <dgm:pt modelId="{6A33DEC7-BBA7-4895-BFAF-68CE76B06AC7}" type="pres">
      <dgm:prSet presAssocID="{F3540D0B-B95E-4079-A92B-677BBAB59CD9}" presName="vert1" presStyleCnt="0"/>
      <dgm:spPr/>
    </dgm:pt>
    <dgm:pt modelId="{7967F4EB-AED4-4141-852F-85035F2CDBBB}" type="pres">
      <dgm:prSet presAssocID="{C41E5B01-6C3B-4DBA-9CAC-645EDD8E46C5}" presName="thickLine" presStyleLbl="alignNode1" presStyleIdx="5" presStyleCnt="10"/>
      <dgm:spPr/>
    </dgm:pt>
    <dgm:pt modelId="{2D724CA8-6A4F-47A1-AD28-6CB9D45DA5D4}" type="pres">
      <dgm:prSet presAssocID="{C41E5B01-6C3B-4DBA-9CAC-645EDD8E46C5}" presName="horz1" presStyleCnt="0"/>
      <dgm:spPr/>
    </dgm:pt>
    <dgm:pt modelId="{FD9D743C-2A80-46A9-9A43-703F2ABFD060}" type="pres">
      <dgm:prSet presAssocID="{C41E5B01-6C3B-4DBA-9CAC-645EDD8E46C5}" presName="tx1" presStyleLbl="revTx" presStyleIdx="5" presStyleCnt="10"/>
      <dgm:spPr/>
    </dgm:pt>
    <dgm:pt modelId="{26547025-D18E-4761-881B-679CAF502449}" type="pres">
      <dgm:prSet presAssocID="{C41E5B01-6C3B-4DBA-9CAC-645EDD8E46C5}" presName="vert1" presStyleCnt="0"/>
      <dgm:spPr/>
    </dgm:pt>
    <dgm:pt modelId="{EE38528A-1D54-4721-BF23-9FC90A14DE39}" type="pres">
      <dgm:prSet presAssocID="{44D91022-4999-41EA-B4B8-E7F1FDC02D3A}" presName="thickLine" presStyleLbl="alignNode1" presStyleIdx="6" presStyleCnt="10"/>
      <dgm:spPr/>
    </dgm:pt>
    <dgm:pt modelId="{5B685002-79FA-4C48-ADD9-FE460A7680A4}" type="pres">
      <dgm:prSet presAssocID="{44D91022-4999-41EA-B4B8-E7F1FDC02D3A}" presName="horz1" presStyleCnt="0"/>
      <dgm:spPr/>
    </dgm:pt>
    <dgm:pt modelId="{6CAFE7ED-708B-4496-956F-AFBDC3B9A246}" type="pres">
      <dgm:prSet presAssocID="{44D91022-4999-41EA-B4B8-E7F1FDC02D3A}" presName="tx1" presStyleLbl="revTx" presStyleIdx="6" presStyleCnt="10"/>
      <dgm:spPr/>
    </dgm:pt>
    <dgm:pt modelId="{5C01058D-0826-4979-8D18-CABD88E2663D}" type="pres">
      <dgm:prSet presAssocID="{44D91022-4999-41EA-B4B8-E7F1FDC02D3A}" presName="vert1" presStyleCnt="0"/>
      <dgm:spPr/>
    </dgm:pt>
    <dgm:pt modelId="{FB8E946D-45B7-4324-992A-35F3EB9AF198}" type="pres">
      <dgm:prSet presAssocID="{059FBBA7-AA60-4208-BA99-0E19879BEA40}" presName="thickLine" presStyleLbl="alignNode1" presStyleIdx="7" presStyleCnt="10"/>
      <dgm:spPr/>
    </dgm:pt>
    <dgm:pt modelId="{202394FD-024F-48AC-BF7A-D9A78A52E1FA}" type="pres">
      <dgm:prSet presAssocID="{059FBBA7-AA60-4208-BA99-0E19879BEA40}" presName="horz1" presStyleCnt="0"/>
      <dgm:spPr/>
    </dgm:pt>
    <dgm:pt modelId="{FA584FE2-58A9-46EE-BCD6-DA65EB171F2F}" type="pres">
      <dgm:prSet presAssocID="{059FBBA7-AA60-4208-BA99-0E19879BEA40}" presName="tx1" presStyleLbl="revTx" presStyleIdx="7" presStyleCnt="10"/>
      <dgm:spPr/>
    </dgm:pt>
    <dgm:pt modelId="{8CE845A9-4F43-4050-B1D2-60B9FA8D1A27}" type="pres">
      <dgm:prSet presAssocID="{059FBBA7-AA60-4208-BA99-0E19879BEA40}" presName="vert1" presStyleCnt="0"/>
      <dgm:spPr/>
    </dgm:pt>
    <dgm:pt modelId="{2232C662-41D4-47AE-9235-CCEEE76E1E47}" type="pres">
      <dgm:prSet presAssocID="{7C3CD77D-4572-4C25-852F-80E5A5C49640}" presName="thickLine" presStyleLbl="alignNode1" presStyleIdx="8" presStyleCnt="10"/>
      <dgm:spPr/>
    </dgm:pt>
    <dgm:pt modelId="{FE28AA0B-12F5-44F5-BEBE-49C0191D2E50}" type="pres">
      <dgm:prSet presAssocID="{7C3CD77D-4572-4C25-852F-80E5A5C49640}" presName="horz1" presStyleCnt="0"/>
      <dgm:spPr/>
    </dgm:pt>
    <dgm:pt modelId="{2D33A5F1-4824-4408-BB69-B99F173CC9A9}" type="pres">
      <dgm:prSet presAssocID="{7C3CD77D-4572-4C25-852F-80E5A5C49640}" presName="tx1" presStyleLbl="revTx" presStyleIdx="8" presStyleCnt="10"/>
      <dgm:spPr/>
    </dgm:pt>
    <dgm:pt modelId="{5F0BED3B-DBCB-41D2-A8DD-FE7BE3DBFD29}" type="pres">
      <dgm:prSet presAssocID="{7C3CD77D-4572-4C25-852F-80E5A5C49640}" presName="vert1" presStyleCnt="0"/>
      <dgm:spPr/>
    </dgm:pt>
    <dgm:pt modelId="{8969A188-7F4C-4AA5-8C26-98D82D95B1E4}" type="pres">
      <dgm:prSet presAssocID="{349A6DC4-1306-490D-B22B-62F070CEFDD7}" presName="thickLine" presStyleLbl="alignNode1" presStyleIdx="9" presStyleCnt="10"/>
      <dgm:spPr/>
    </dgm:pt>
    <dgm:pt modelId="{00A62ABE-3FDD-441B-9991-944F01E17ECA}" type="pres">
      <dgm:prSet presAssocID="{349A6DC4-1306-490D-B22B-62F070CEFDD7}" presName="horz1" presStyleCnt="0"/>
      <dgm:spPr/>
    </dgm:pt>
    <dgm:pt modelId="{6564704E-A4B7-401A-A140-380B8F6A3138}" type="pres">
      <dgm:prSet presAssocID="{349A6DC4-1306-490D-B22B-62F070CEFDD7}" presName="tx1" presStyleLbl="revTx" presStyleIdx="9" presStyleCnt="10"/>
      <dgm:spPr/>
    </dgm:pt>
    <dgm:pt modelId="{DEEE907B-6FA1-413B-9EE6-7FFCD6FEF249}" type="pres">
      <dgm:prSet presAssocID="{349A6DC4-1306-490D-B22B-62F070CEFDD7}" presName="vert1" presStyleCnt="0"/>
      <dgm:spPr/>
    </dgm:pt>
  </dgm:ptLst>
  <dgm:cxnLst>
    <dgm:cxn modelId="{9C270801-2B67-4332-B2C4-5744B525361A}" srcId="{1B9D6BA2-BF1E-4AE7-A1C5-37309CDE88E6}" destId="{059FBBA7-AA60-4208-BA99-0E19879BEA40}" srcOrd="7" destOrd="0" parTransId="{CB4A77F2-7ABA-465F-9283-EC1A8AF2B02F}" sibTransId="{3C156688-B2C0-4A16-8A49-619959BCE4B5}"/>
    <dgm:cxn modelId="{69FF5002-729B-4E80-9CEE-E1FA43760624}" type="presOf" srcId="{F3540D0B-B95E-4079-A92B-677BBAB59CD9}" destId="{049289FC-F80D-43B6-816A-D0E85BA647C6}" srcOrd="0" destOrd="0" presId="urn:microsoft.com/office/officeart/2008/layout/LinedList"/>
    <dgm:cxn modelId="{82DFB904-84C6-46EB-9816-132EDE0990BA}" type="presOf" srcId="{1822A4E5-4C35-4310-B11A-B88D6A79863F}" destId="{3DA52B3C-ADBE-436A-8C91-E4803D834395}" srcOrd="0" destOrd="0" presId="urn:microsoft.com/office/officeart/2008/layout/LinedList"/>
    <dgm:cxn modelId="{90054C3B-40B3-453C-BAF0-590BD5174DEC}" srcId="{1B9D6BA2-BF1E-4AE7-A1C5-37309CDE88E6}" destId="{1822A4E5-4C35-4310-B11A-B88D6A79863F}" srcOrd="2" destOrd="0" parTransId="{7524494E-22BC-4CDF-B605-C8FFA92ECB3F}" sibTransId="{27721E98-28F6-4520-A2CE-8CFA141A8957}"/>
    <dgm:cxn modelId="{EE5DC25E-B67F-4783-9F70-F958B707DBAA}" type="presOf" srcId="{28B76470-DD8C-4B6D-9D2A-11F57C161B38}" destId="{0916900E-C626-4860-8FC7-8EFA43B15096}" srcOrd="0" destOrd="0" presId="urn:microsoft.com/office/officeart/2008/layout/LinedList"/>
    <dgm:cxn modelId="{DB741041-C998-4135-B3E4-A2DE65ED328A}" type="presOf" srcId="{FA86A402-45F5-4FB9-859A-F6F5C3B0A90E}" destId="{76860FE1-555D-41B0-B715-A95A0ADFC0A4}" srcOrd="0" destOrd="0" presId="urn:microsoft.com/office/officeart/2008/layout/LinedList"/>
    <dgm:cxn modelId="{FD427C43-2CC6-41F1-8401-535D8435E6BD}" type="presOf" srcId="{1B9D6BA2-BF1E-4AE7-A1C5-37309CDE88E6}" destId="{9C974672-4CC1-4F95-A862-72DB9049D6F6}" srcOrd="0" destOrd="0" presId="urn:microsoft.com/office/officeart/2008/layout/LinedList"/>
    <dgm:cxn modelId="{1247EE72-73EE-4DCF-AA44-B6CC9C68DFD6}" srcId="{1B9D6BA2-BF1E-4AE7-A1C5-37309CDE88E6}" destId="{7C3CD77D-4572-4C25-852F-80E5A5C49640}" srcOrd="8" destOrd="0" parTransId="{AB928E3D-4463-4130-8526-A167DC267BCE}" sibTransId="{99F7E238-1ABE-49D9-9B54-8657B3B0F815}"/>
    <dgm:cxn modelId="{84316087-7AD1-429B-8D5B-E2765982208A}" type="presOf" srcId="{7C3CD77D-4572-4C25-852F-80E5A5C49640}" destId="{2D33A5F1-4824-4408-BB69-B99F173CC9A9}" srcOrd="0" destOrd="0" presId="urn:microsoft.com/office/officeart/2008/layout/LinedList"/>
    <dgm:cxn modelId="{A0607489-A4D1-4E45-9AAC-E29ACF7EE27F}" srcId="{1B9D6BA2-BF1E-4AE7-A1C5-37309CDE88E6}" destId="{28B76470-DD8C-4B6D-9D2A-11F57C161B38}" srcOrd="3" destOrd="0" parTransId="{1EEB5F24-2247-403C-8A3F-704F03343B57}" sibTransId="{1D930C4A-FD0B-4759-A3D7-290C9822998E}"/>
    <dgm:cxn modelId="{8AB0008E-E669-4053-AAFD-15D504AFFB26}" type="presOf" srcId="{DA1468C7-1970-472D-8716-894BAF06D61F}" destId="{CE4DCB38-4923-4D02-AAA1-4398E4455AA6}" srcOrd="0" destOrd="0" presId="urn:microsoft.com/office/officeart/2008/layout/LinedList"/>
    <dgm:cxn modelId="{244AE0A4-4249-4832-AFEA-B2CDA51B774A}" srcId="{1B9D6BA2-BF1E-4AE7-A1C5-37309CDE88E6}" destId="{FA86A402-45F5-4FB9-859A-F6F5C3B0A90E}" srcOrd="1" destOrd="0" parTransId="{CB0D09F7-E8AA-4A9B-A515-0B59D19E7A3D}" sibTransId="{5D96AB30-AA61-4553-883B-C6249A98FC34}"/>
    <dgm:cxn modelId="{8FCDC3BA-56F1-473B-8335-9597C675C079}" type="presOf" srcId="{44D91022-4999-41EA-B4B8-E7F1FDC02D3A}" destId="{6CAFE7ED-708B-4496-956F-AFBDC3B9A246}" srcOrd="0" destOrd="0" presId="urn:microsoft.com/office/officeart/2008/layout/LinedList"/>
    <dgm:cxn modelId="{B82D5DC2-9DE4-425E-B601-65A75BB7DB35}" srcId="{1B9D6BA2-BF1E-4AE7-A1C5-37309CDE88E6}" destId="{44D91022-4999-41EA-B4B8-E7F1FDC02D3A}" srcOrd="6" destOrd="0" parTransId="{E8E643A0-F633-42ED-8397-D35B5054C9F3}" sibTransId="{FF8048A8-E1ED-4DFC-9D05-BC966C5092D3}"/>
    <dgm:cxn modelId="{11C347C9-3485-4739-BAEC-CE3CFC9DD7CE}" type="presOf" srcId="{349A6DC4-1306-490D-B22B-62F070CEFDD7}" destId="{6564704E-A4B7-401A-A140-380B8F6A3138}" srcOrd="0" destOrd="0" presId="urn:microsoft.com/office/officeart/2008/layout/LinedList"/>
    <dgm:cxn modelId="{DA0BC9D4-6C2D-42CE-864B-BC0FCE634B28}" type="presOf" srcId="{059FBBA7-AA60-4208-BA99-0E19879BEA40}" destId="{FA584FE2-58A9-46EE-BCD6-DA65EB171F2F}" srcOrd="0" destOrd="0" presId="urn:microsoft.com/office/officeart/2008/layout/LinedList"/>
    <dgm:cxn modelId="{0C154CDB-512D-42B3-802C-8CE12C734AA4}" srcId="{1B9D6BA2-BF1E-4AE7-A1C5-37309CDE88E6}" destId="{C41E5B01-6C3B-4DBA-9CAC-645EDD8E46C5}" srcOrd="5" destOrd="0" parTransId="{B7D8EEBF-6E7E-413B-901D-1CE8782E03D5}" sibTransId="{C78608CA-9116-4290-AA6D-2BBD9B84BF72}"/>
    <dgm:cxn modelId="{F8D272DC-C467-4488-AC1D-C442F222B442}" srcId="{1B9D6BA2-BF1E-4AE7-A1C5-37309CDE88E6}" destId="{F3540D0B-B95E-4079-A92B-677BBAB59CD9}" srcOrd="4" destOrd="0" parTransId="{22A8568E-E1AA-4F44-8B72-9B5E105B0F6A}" sibTransId="{7BEBF6E4-ACF5-4A06-AC75-D84FACCD5674}"/>
    <dgm:cxn modelId="{82EE7AEB-0587-4CA6-81D1-D297BDC3604B}" srcId="{1B9D6BA2-BF1E-4AE7-A1C5-37309CDE88E6}" destId="{349A6DC4-1306-490D-B22B-62F070CEFDD7}" srcOrd="9" destOrd="0" parTransId="{5EB1BF90-7CB8-4906-8264-F40C1D4861B8}" sibTransId="{FAF54F51-2E61-4C0F-8FFB-97502555609F}"/>
    <dgm:cxn modelId="{334A1CFA-F5F6-40CE-81CD-51388C379323}" type="presOf" srcId="{C41E5B01-6C3B-4DBA-9CAC-645EDD8E46C5}" destId="{FD9D743C-2A80-46A9-9A43-703F2ABFD060}" srcOrd="0" destOrd="0" presId="urn:microsoft.com/office/officeart/2008/layout/LinedList"/>
    <dgm:cxn modelId="{F6A4A3FA-FD67-46A2-A5CB-D437DB3699B0}" srcId="{1B9D6BA2-BF1E-4AE7-A1C5-37309CDE88E6}" destId="{DA1468C7-1970-472D-8716-894BAF06D61F}" srcOrd="0" destOrd="0" parTransId="{BCF27460-E8B2-4A79-B7B5-7F40D9B00CEA}" sibTransId="{AC7BD8DE-88BD-48D7-8CBE-6E776CE2B15C}"/>
    <dgm:cxn modelId="{EB494587-36F7-4227-B997-2BF2F650A9DA}" type="presParOf" srcId="{9C974672-4CC1-4F95-A862-72DB9049D6F6}" destId="{2492ED7D-FF94-4070-AB65-A44100D536FE}" srcOrd="0" destOrd="0" presId="urn:microsoft.com/office/officeart/2008/layout/LinedList"/>
    <dgm:cxn modelId="{E169C5A8-A964-49F5-B864-832B8D393038}" type="presParOf" srcId="{9C974672-4CC1-4F95-A862-72DB9049D6F6}" destId="{A62EE76B-F7F0-4560-B3E5-06B83F9AC7C4}" srcOrd="1" destOrd="0" presId="urn:microsoft.com/office/officeart/2008/layout/LinedList"/>
    <dgm:cxn modelId="{8310C2C8-AB5E-42C0-BB7F-F549405FD46F}" type="presParOf" srcId="{A62EE76B-F7F0-4560-B3E5-06B83F9AC7C4}" destId="{CE4DCB38-4923-4D02-AAA1-4398E4455AA6}" srcOrd="0" destOrd="0" presId="urn:microsoft.com/office/officeart/2008/layout/LinedList"/>
    <dgm:cxn modelId="{243E613B-E2CC-46B6-8E08-C10F28D0FDCA}" type="presParOf" srcId="{A62EE76B-F7F0-4560-B3E5-06B83F9AC7C4}" destId="{4D7737CE-1DA8-495F-8AD4-654B6656E665}" srcOrd="1" destOrd="0" presId="urn:microsoft.com/office/officeart/2008/layout/LinedList"/>
    <dgm:cxn modelId="{31357A86-220D-4599-89A3-2BBA0F2F1446}" type="presParOf" srcId="{9C974672-4CC1-4F95-A862-72DB9049D6F6}" destId="{9737DF29-E091-42BC-A4D1-A5E068D83B09}" srcOrd="2" destOrd="0" presId="urn:microsoft.com/office/officeart/2008/layout/LinedList"/>
    <dgm:cxn modelId="{4A30781E-7F44-460C-8E2F-8242A122EA66}" type="presParOf" srcId="{9C974672-4CC1-4F95-A862-72DB9049D6F6}" destId="{71D128C0-E5FA-4EFC-A752-FA456035CB66}" srcOrd="3" destOrd="0" presId="urn:microsoft.com/office/officeart/2008/layout/LinedList"/>
    <dgm:cxn modelId="{F3D15CA4-01D8-4A0A-85A8-B6DE6F3A4F4D}" type="presParOf" srcId="{71D128C0-E5FA-4EFC-A752-FA456035CB66}" destId="{76860FE1-555D-41B0-B715-A95A0ADFC0A4}" srcOrd="0" destOrd="0" presId="urn:microsoft.com/office/officeart/2008/layout/LinedList"/>
    <dgm:cxn modelId="{3C7B628E-8513-40DF-9F92-5A69EEF01924}" type="presParOf" srcId="{71D128C0-E5FA-4EFC-A752-FA456035CB66}" destId="{79F3997D-DEF8-4575-B202-3ED7F8EE0252}" srcOrd="1" destOrd="0" presId="urn:microsoft.com/office/officeart/2008/layout/LinedList"/>
    <dgm:cxn modelId="{2DD8530B-86C9-4857-8C38-34ABEB4D3A61}" type="presParOf" srcId="{9C974672-4CC1-4F95-A862-72DB9049D6F6}" destId="{D8712E18-6873-47FB-A5F2-B59C61704756}" srcOrd="4" destOrd="0" presId="urn:microsoft.com/office/officeart/2008/layout/LinedList"/>
    <dgm:cxn modelId="{2515104A-AE5B-4A6B-B449-3206E3875387}" type="presParOf" srcId="{9C974672-4CC1-4F95-A862-72DB9049D6F6}" destId="{15C3D1B4-C4D1-44B8-B8A7-8B6FFB1CD9D6}" srcOrd="5" destOrd="0" presId="urn:microsoft.com/office/officeart/2008/layout/LinedList"/>
    <dgm:cxn modelId="{99DECEBE-6264-4D97-B85D-60F9F144FB6E}" type="presParOf" srcId="{15C3D1B4-C4D1-44B8-B8A7-8B6FFB1CD9D6}" destId="{3DA52B3C-ADBE-436A-8C91-E4803D834395}" srcOrd="0" destOrd="0" presId="urn:microsoft.com/office/officeart/2008/layout/LinedList"/>
    <dgm:cxn modelId="{8CEA0D0E-1476-4AE1-9EA1-7A1315361F3D}" type="presParOf" srcId="{15C3D1B4-C4D1-44B8-B8A7-8B6FFB1CD9D6}" destId="{C9A95CB3-2C47-4269-9693-5200E08C83A6}" srcOrd="1" destOrd="0" presId="urn:microsoft.com/office/officeart/2008/layout/LinedList"/>
    <dgm:cxn modelId="{89E3C7E1-2E68-4C46-B223-D8AE212E6EFF}" type="presParOf" srcId="{9C974672-4CC1-4F95-A862-72DB9049D6F6}" destId="{022E2202-71B5-4ADC-8519-D0AC23BD76C5}" srcOrd="6" destOrd="0" presId="urn:microsoft.com/office/officeart/2008/layout/LinedList"/>
    <dgm:cxn modelId="{0DE9A5D2-811D-456E-8FC9-AC5C8705A468}" type="presParOf" srcId="{9C974672-4CC1-4F95-A862-72DB9049D6F6}" destId="{6EBB84CD-E3F5-4016-84CE-8428B2E69B5E}" srcOrd="7" destOrd="0" presId="urn:microsoft.com/office/officeart/2008/layout/LinedList"/>
    <dgm:cxn modelId="{905BE179-B385-47FB-A573-9BB34F51AD0D}" type="presParOf" srcId="{6EBB84CD-E3F5-4016-84CE-8428B2E69B5E}" destId="{0916900E-C626-4860-8FC7-8EFA43B15096}" srcOrd="0" destOrd="0" presId="urn:microsoft.com/office/officeart/2008/layout/LinedList"/>
    <dgm:cxn modelId="{7A37A802-51DC-4DF0-BD19-72FB86E187E3}" type="presParOf" srcId="{6EBB84CD-E3F5-4016-84CE-8428B2E69B5E}" destId="{74262FD6-F825-491B-8650-52794F89FB57}" srcOrd="1" destOrd="0" presId="urn:microsoft.com/office/officeart/2008/layout/LinedList"/>
    <dgm:cxn modelId="{575B9A0E-9974-48D2-941D-89E57112F9E6}" type="presParOf" srcId="{9C974672-4CC1-4F95-A862-72DB9049D6F6}" destId="{8BEEFD45-F7BF-463B-840D-0B4DDF25F572}" srcOrd="8" destOrd="0" presId="urn:microsoft.com/office/officeart/2008/layout/LinedList"/>
    <dgm:cxn modelId="{5C0D73F6-5205-4E07-94D9-E444EEAA01CD}" type="presParOf" srcId="{9C974672-4CC1-4F95-A862-72DB9049D6F6}" destId="{B66E9412-01FC-46E2-8114-14445E9AD605}" srcOrd="9" destOrd="0" presId="urn:microsoft.com/office/officeart/2008/layout/LinedList"/>
    <dgm:cxn modelId="{149BF5BA-7EDD-4A80-A1FE-E3AAE1D9DD52}" type="presParOf" srcId="{B66E9412-01FC-46E2-8114-14445E9AD605}" destId="{049289FC-F80D-43B6-816A-D0E85BA647C6}" srcOrd="0" destOrd="0" presId="urn:microsoft.com/office/officeart/2008/layout/LinedList"/>
    <dgm:cxn modelId="{5358D972-2552-431C-B630-BAB58BFBABE4}" type="presParOf" srcId="{B66E9412-01FC-46E2-8114-14445E9AD605}" destId="{6A33DEC7-BBA7-4895-BFAF-68CE76B06AC7}" srcOrd="1" destOrd="0" presId="urn:microsoft.com/office/officeart/2008/layout/LinedList"/>
    <dgm:cxn modelId="{EDD2BA70-5A82-4CBA-B054-494D816F57C6}" type="presParOf" srcId="{9C974672-4CC1-4F95-A862-72DB9049D6F6}" destId="{7967F4EB-AED4-4141-852F-85035F2CDBBB}" srcOrd="10" destOrd="0" presId="urn:microsoft.com/office/officeart/2008/layout/LinedList"/>
    <dgm:cxn modelId="{8D76B921-8B41-4555-893F-3973EFBA68C7}" type="presParOf" srcId="{9C974672-4CC1-4F95-A862-72DB9049D6F6}" destId="{2D724CA8-6A4F-47A1-AD28-6CB9D45DA5D4}" srcOrd="11" destOrd="0" presId="urn:microsoft.com/office/officeart/2008/layout/LinedList"/>
    <dgm:cxn modelId="{09AD5F8D-AE3E-413C-8852-7277F3D30E47}" type="presParOf" srcId="{2D724CA8-6A4F-47A1-AD28-6CB9D45DA5D4}" destId="{FD9D743C-2A80-46A9-9A43-703F2ABFD060}" srcOrd="0" destOrd="0" presId="urn:microsoft.com/office/officeart/2008/layout/LinedList"/>
    <dgm:cxn modelId="{0951DFDD-101A-42D2-BFC1-9240687579C8}" type="presParOf" srcId="{2D724CA8-6A4F-47A1-AD28-6CB9D45DA5D4}" destId="{26547025-D18E-4761-881B-679CAF502449}" srcOrd="1" destOrd="0" presId="urn:microsoft.com/office/officeart/2008/layout/LinedList"/>
    <dgm:cxn modelId="{EBF8FB2E-5280-411A-9FB1-92153CC2C721}" type="presParOf" srcId="{9C974672-4CC1-4F95-A862-72DB9049D6F6}" destId="{EE38528A-1D54-4721-BF23-9FC90A14DE39}" srcOrd="12" destOrd="0" presId="urn:microsoft.com/office/officeart/2008/layout/LinedList"/>
    <dgm:cxn modelId="{7221AEF1-9C2E-48CA-A698-BC06E299EB99}" type="presParOf" srcId="{9C974672-4CC1-4F95-A862-72DB9049D6F6}" destId="{5B685002-79FA-4C48-ADD9-FE460A7680A4}" srcOrd="13" destOrd="0" presId="urn:microsoft.com/office/officeart/2008/layout/LinedList"/>
    <dgm:cxn modelId="{0D324941-F0EC-4819-9F39-741FFF30A374}" type="presParOf" srcId="{5B685002-79FA-4C48-ADD9-FE460A7680A4}" destId="{6CAFE7ED-708B-4496-956F-AFBDC3B9A246}" srcOrd="0" destOrd="0" presId="urn:microsoft.com/office/officeart/2008/layout/LinedList"/>
    <dgm:cxn modelId="{EA9D9FE8-0A62-42CE-8C0A-2DB921CC970C}" type="presParOf" srcId="{5B685002-79FA-4C48-ADD9-FE460A7680A4}" destId="{5C01058D-0826-4979-8D18-CABD88E2663D}" srcOrd="1" destOrd="0" presId="urn:microsoft.com/office/officeart/2008/layout/LinedList"/>
    <dgm:cxn modelId="{286D0476-D430-4E1C-970E-16A9FD47D432}" type="presParOf" srcId="{9C974672-4CC1-4F95-A862-72DB9049D6F6}" destId="{FB8E946D-45B7-4324-992A-35F3EB9AF198}" srcOrd="14" destOrd="0" presId="urn:microsoft.com/office/officeart/2008/layout/LinedList"/>
    <dgm:cxn modelId="{01692F87-F0AA-41D2-9A73-D3D44CD3339A}" type="presParOf" srcId="{9C974672-4CC1-4F95-A862-72DB9049D6F6}" destId="{202394FD-024F-48AC-BF7A-D9A78A52E1FA}" srcOrd="15" destOrd="0" presId="urn:microsoft.com/office/officeart/2008/layout/LinedList"/>
    <dgm:cxn modelId="{2849DC39-4F51-4F02-9AEB-D65CE262F44B}" type="presParOf" srcId="{202394FD-024F-48AC-BF7A-D9A78A52E1FA}" destId="{FA584FE2-58A9-46EE-BCD6-DA65EB171F2F}" srcOrd="0" destOrd="0" presId="urn:microsoft.com/office/officeart/2008/layout/LinedList"/>
    <dgm:cxn modelId="{235633EF-6A2A-4E7C-8183-157104B8F907}" type="presParOf" srcId="{202394FD-024F-48AC-BF7A-D9A78A52E1FA}" destId="{8CE845A9-4F43-4050-B1D2-60B9FA8D1A27}" srcOrd="1" destOrd="0" presId="urn:microsoft.com/office/officeart/2008/layout/LinedList"/>
    <dgm:cxn modelId="{22F07308-E978-4D87-9FC9-59B8DBB98EF5}" type="presParOf" srcId="{9C974672-4CC1-4F95-A862-72DB9049D6F6}" destId="{2232C662-41D4-47AE-9235-CCEEE76E1E47}" srcOrd="16" destOrd="0" presId="urn:microsoft.com/office/officeart/2008/layout/LinedList"/>
    <dgm:cxn modelId="{9F340AE4-9886-40E4-B232-9A21603BDEB9}" type="presParOf" srcId="{9C974672-4CC1-4F95-A862-72DB9049D6F6}" destId="{FE28AA0B-12F5-44F5-BEBE-49C0191D2E50}" srcOrd="17" destOrd="0" presId="urn:microsoft.com/office/officeart/2008/layout/LinedList"/>
    <dgm:cxn modelId="{E2056BC7-9BAB-4494-A3A4-B8A32DE7C623}" type="presParOf" srcId="{FE28AA0B-12F5-44F5-BEBE-49C0191D2E50}" destId="{2D33A5F1-4824-4408-BB69-B99F173CC9A9}" srcOrd="0" destOrd="0" presId="urn:microsoft.com/office/officeart/2008/layout/LinedList"/>
    <dgm:cxn modelId="{1718C9F0-C4BD-49A8-BB37-0B0C15A7E31A}" type="presParOf" srcId="{FE28AA0B-12F5-44F5-BEBE-49C0191D2E50}" destId="{5F0BED3B-DBCB-41D2-A8DD-FE7BE3DBFD29}" srcOrd="1" destOrd="0" presId="urn:microsoft.com/office/officeart/2008/layout/LinedList"/>
    <dgm:cxn modelId="{70C9896B-3AA4-44BF-A51C-C9273F826C83}" type="presParOf" srcId="{9C974672-4CC1-4F95-A862-72DB9049D6F6}" destId="{8969A188-7F4C-4AA5-8C26-98D82D95B1E4}" srcOrd="18" destOrd="0" presId="urn:microsoft.com/office/officeart/2008/layout/LinedList"/>
    <dgm:cxn modelId="{631BF8D1-C17D-4E92-809C-55AF6636E1BF}" type="presParOf" srcId="{9C974672-4CC1-4F95-A862-72DB9049D6F6}" destId="{00A62ABE-3FDD-441B-9991-944F01E17ECA}" srcOrd="19" destOrd="0" presId="urn:microsoft.com/office/officeart/2008/layout/LinedList"/>
    <dgm:cxn modelId="{B2F11E9B-E4E8-4AA0-8BAB-D1336AAD0E59}" type="presParOf" srcId="{00A62ABE-3FDD-441B-9991-944F01E17ECA}" destId="{6564704E-A4B7-401A-A140-380B8F6A3138}" srcOrd="0" destOrd="0" presId="urn:microsoft.com/office/officeart/2008/layout/LinedList"/>
    <dgm:cxn modelId="{49F3F041-9B70-4B6A-9454-3818D165DC2D}" type="presParOf" srcId="{00A62ABE-3FDD-441B-9991-944F01E17ECA}" destId="{DEEE907B-6FA1-413B-9EE6-7FFCD6FEF2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4C1707-4ECB-46AF-9B5C-AE0580DC78AE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43B6F15-86A1-4C60-A11A-795B99A29904}">
      <dgm:prSet phldr="0"/>
      <dgm:spPr/>
      <dgm:t>
        <a:bodyPr/>
        <a:lstStyle/>
        <a:p>
          <a:pPr rtl="0"/>
          <a:r>
            <a:rPr lang="en-US" b="1">
              <a:latin typeface="Century Schoolbook" panose="02040604050505020304"/>
            </a:rPr>
            <a:t> </a:t>
          </a:r>
          <a:r>
            <a:rPr lang="en-US" b="1">
              <a:solidFill>
                <a:schemeClr val="tx1"/>
              </a:solidFill>
              <a:latin typeface="Century Schoolbook" panose="02040604050505020304"/>
            </a:rPr>
            <a:t>Implement </a:t>
          </a:r>
          <a:r>
            <a:rPr lang="en-US" b="0">
              <a:solidFill>
                <a:schemeClr val="tx1"/>
              </a:solidFill>
              <a:latin typeface="Century Schoolbook" panose="02040604050505020304"/>
            </a:rPr>
            <a:t>a code which will be able to get the dBm loss from an end-node</a:t>
          </a:r>
        </a:p>
      </dgm:t>
    </dgm:pt>
    <dgm:pt modelId="{2ACFA759-9846-4C19-AF46-CAB60F3B93A0}" type="parTrans" cxnId="{82C67604-731F-4F48-9D6D-8F74E8B2ED9B}">
      <dgm:prSet/>
      <dgm:spPr/>
      <dgm:t>
        <a:bodyPr/>
        <a:lstStyle/>
        <a:p>
          <a:endParaRPr lang="en-US"/>
        </a:p>
      </dgm:t>
    </dgm:pt>
    <dgm:pt modelId="{6E3D0A1D-F390-49F2-8D01-B0CF548DDF31}" type="sibTrans" cxnId="{82C67604-731F-4F48-9D6D-8F74E8B2ED9B}">
      <dgm:prSet/>
      <dgm:spPr/>
      <dgm:t>
        <a:bodyPr/>
        <a:lstStyle/>
        <a:p>
          <a:endParaRPr lang="en-US"/>
        </a:p>
      </dgm:t>
    </dgm:pt>
    <dgm:pt modelId="{9A867B07-58BE-4777-A4F7-823335484254}">
      <dgm:prSet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Century Schoolbook" panose="02040604050505020304"/>
            </a:rPr>
            <a:t>Implement formula </a:t>
          </a:r>
          <a:r>
            <a:rPr lang="en-US" b="0">
              <a:solidFill>
                <a:schemeClr val="tx1"/>
              </a:solidFill>
              <a:latin typeface="Century Schoolbook" panose="02040604050505020304"/>
            </a:rPr>
            <a:t>into Arduino code </a:t>
          </a:r>
          <a:endParaRPr lang="en-US" b="0">
            <a:solidFill>
              <a:schemeClr val="tx1"/>
            </a:solidFill>
          </a:endParaRPr>
        </a:p>
      </dgm:t>
    </dgm:pt>
    <dgm:pt modelId="{490613A9-8E75-4BD2-8F21-06762F4C8EB2}" type="parTrans" cxnId="{7EB57D0D-026A-445B-8328-91463CA7B9BF}">
      <dgm:prSet/>
      <dgm:spPr/>
      <dgm:t>
        <a:bodyPr/>
        <a:lstStyle/>
        <a:p>
          <a:endParaRPr lang="en-US"/>
        </a:p>
      </dgm:t>
    </dgm:pt>
    <dgm:pt modelId="{3298B63E-A571-4287-A776-526999BC3A5C}" type="sibTrans" cxnId="{7EB57D0D-026A-445B-8328-91463CA7B9BF}">
      <dgm:prSet/>
      <dgm:spPr/>
      <dgm:t>
        <a:bodyPr/>
        <a:lstStyle/>
        <a:p>
          <a:endParaRPr lang="en-US"/>
        </a:p>
      </dgm:t>
    </dgm:pt>
    <dgm:pt modelId="{47102DFA-E0F9-4064-8F49-CAA10F1D3D3D}">
      <dgm:prSet phldr="0"/>
      <dgm:spPr/>
      <dgm:t>
        <a:bodyPr/>
        <a:lstStyle/>
        <a:p>
          <a:pPr rtl="0"/>
          <a:r>
            <a:rPr lang="en-US" b="1">
              <a:solidFill>
                <a:schemeClr val="tx1"/>
              </a:solidFill>
              <a:latin typeface="Century Schoolbook" panose="02040604050505020304"/>
            </a:rPr>
            <a:t> Visualize </a:t>
          </a:r>
          <a:r>
            <a:rPr lang="en-US" b="0">
              <a:solidFill>
                <a:schemeClr val="tx1"/>
              </a:solidFill>
              <a:latin typeface="Century Schoolbook" panose="02040604050505020304"/>
            </a:rPr>
            <a:t>approximate distance between a </a:t>
          </a:r>
          <a:r>
            <a:rPr lang="en-US" b="1">
              <a:solidFill>
                <a:schemeClr val="tx1"/>
              </a:solidFill>
              <a:latin typeface="Century Schoolbook" panose="02040604050505020304"/>
            </a:rPr>
            <a:t>Server (gateway) and Client (end-node) </a:t>
          </a:r>
          <a:endParaRPr lang="en-US" b="0">
            <a:solidFill>
              <a:schemeClr val="tx1"/>
            </a:solidFill>
          </a:endParaRPr>
        </a:p>
      </dgm:t>
    </dgm:pt>
    <dgm:pt modelId="{014B2270-6FFF-4BD5-8BD4-A19D26BA78FD}" type="parTrans" cxnId="{92E4271F-07D4-4C76-95EE-154EB027C325}">
      <dgm:prSet/>
      <dgm:spPr/>
      <dgm:t>
        <a:bodyPr/>
        <a:lstStyle/>
        <a:p>
          <a:endParaRPr lang="en-US"/>
        </a:p>
      </dgm:t>
    </dgm:pt>
    <dgm:pt modelId="{E26CFB74-8748-4101-9BD1-A378B5152827}" type="sibTrans" cxnId="{92E4271F-07D4-4C76-95EE-154EB027C325}">
      <dgm:prSet/>
      <dgm:spPr/>
      <dgm:t>
        <a:bodyPr/>
        <a:lstStyle/>
        <a:p>
          <a:endParaRPr lang="en-US"/>
        </a:p>
      </dgm:t>
    </dgm:pt>
    <dgm:pt modelId="{2BA28481-7B15-4C6F-9080-E58C38DCBCB3}">
      <dgm:prSet phldr="0"/>
      <dgm:spPr/>
      <dgm:t>
        <a:bodyPr/>
        <a:lstStyle/>
        <a:p>
          <a:pPr rtl="0"/>
          <a:r>
            <a:rPr lang="en-US" b="1" baseline="0">
              <a:solidFill>
                <a:schemeClr val="tx1"/>
              </a:solidFill>
              <a:latin typeface="Century Schoolbook" panose="02040604050505020304"/>
            </a:rPr>
            <a:t>Create a path loss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 model</a:t>
          </a:r>
          <a:r>
            <a:rPr lang="en-US" baseline="0">
              <a:solidFill>
                <a:schemeClr val="tx1"/>
              </a:solidFill>
              <a:latin typeface="Century Schoolbook" panose="02040604050505020304"/>
            </a:rPr>
            <a:t> and</a:t>
          </a:r>
          <a:r>
            <a:rPr lang="en-US">
              <a:solidFill>
                <a:schemeClr val="tx1"/>
              </a:solidFill>
              <a:latin typeface="Century Schoolbook" panose="02040604050505020304"/>
            </a:rPr>
            <a:t> determine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 formula  to get dBm/Distance Relationship</a:t>
          </a:r>
          <a:endParaRPr lang="en-US" b="1" baseline="0">
            <a:solidFill>
              <a:schemeClr val="tx1"/>
            </a:solidFill>
            <a:latin typeface="Century Schoolbook" panose="02040604050505020304"/>
          </a:endParaRPr>
        </a:p>
      </dgm:t>
    </dgm:pt>
    <dgm:pt modelId="{2104E2B9-9035-4C59-8553-B250BDF402DB}" type="parTrans" cxnId="{A92BB422-1481-49D0-8F56-9F91DEA503DF}">
      <dgm:prSet/>
      <dgm:spPr/>
    </dgm:pt>
    <dgm:pt modelId="{C51D57EE-EAB1-433F-B0DE-886B1DB66A04}" type="sibTrans" cxnId="{A92BB422-1481-49D0-8F56-9F91DEA503DF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3E714572-3E11-44AC-B664-37FF38B544F4}">
      <dgm:prSet phldr="0"/>
      <dgm:spPr/>
      <dgm:t>
        <a:bodyPr/>
        <a:lstStyle/>
        <a:p>
          <a:pPr rtl="0"/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Collect and </a:t>
          </a:r>
          <a:r>
            <a:rPr lang="en-US" b="1" baseline="0">
              <a:solidFill>
                <a:schemeClr val="tx1"/>
              </a:solidFill>
              <a:latin typeface="Century Schoolbook" panose="02040604050505020304"/>
            </a:rPr>
            <a:t>analyze data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 from different distances </a:t>
          </a:r>
        </a:p>
      </dgm:t>
    </dgm:pt>
    <dgm:pt modelId="{7504E806-D4AF-4973-B5A8-DAB894EEBF30}" type="parTrans" cxnId="{00CC903E-5896-44D9-99A7-072E957DC1D9}">
      <dgm:prSet/>
      <dgm:spPr/>
    </dgm:pt>
    <dgm:pt modelId="{627DEE3E-A7DD-4F68-BFE6-E22912851FF6}" type="sibTrans" cxnId="{00CC903E-5896-44D9-99A7-072E957DC1D9}">
      <dgm:prSet/>
      <dgm:spPr/>
      <dgm:t>
        <a:bodyPr/>
        <a:lstStyle/>
        <a:p>
          <a:endParaRPr lang="en-US"/>
        </a:p>
      </dgm:t>
    </dgm:pt>
    <dgm:pt modelId="{F545E807-D97C-4F25-BE1E-5EFB47EF7B43}">
      <dgm:prSet phldr="0"/>
      <dgm:spPr/>
      <dgm:t>
        <a:bodyPr/>
        <a:lstStyle/>
        <a:p>
          <a:pPr rtl="0"/>
          <a:r>
            <a:rPr lang="en-US" b="1" baseline="0">
              <a:solidFill>
                <a:schemeClr val="tx1"/>
              </a:solidFill>
              <a:latin typeface="Century Schoolbook" panose="02040604050505020304"/>
            </a:rPr>
            <a:t>Develop 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a statistical model able to approximate distance</a:t>
          </a:r>
          <a:r>
            <a:rPr lang="en-US" b="0" baseline="0">
              <a:latin typeface="Century Schoolbook" panose="02040604050505020304"/>
            </a:rPr>
            <a:t> </a:t>
          </a:r>
        </a:p>
      </dgm:t>
    </dgm:pt>
    <dgm:pt modelId="{D01BD6BA-E3DD-4003-B0D6-F700C51ACD6F}" type="parTrans" cxnId="{D56F0EA3-F8EC-4687-8F4C-449F1D720B5D}">
      <dgm:prSet/>
      <dgm:spPr/>
    </dgm:pt>
    <dgm:pt modelId="{622409F2-AB8F-435B-B9ED-206D5342E3F0}" type="sibTrans" cxnId="{D56F0EA3-F8EC-4687-8F4C-449F1D720B5D}">
      <dgm:prSet/>
      <dgm:spPr/>
      <dgm:t>
        <a:bodyPr/>
        <a:lstStyle/>
        <a:p>
          <a:endParaRPr lang="en-US"/>
        </a:p>
      </dgm:t>
    </dgm:pt>
    <dgm:pt modelId="{2F0675A7-97EC-4722-961D-73AEEBBF0FE1}">
      <dgm:prSet phldr="0"/>
      <dgm:spPr/>
      <dgm:t>
        <a:bodyPr/>
        <a:lstStyle/>
        <a:p>
          <a:pPr rtl="0"/>
          <a:r>
            <a:rPr lang="en-US" b="1" baseline="0">
              <a:solidFill>
                <a:schemeClr val="tx1"/>
              </a:solidFill>
              <a:latin typeface="Century Schoolbook" panose="02040604050505020304"/>
            </a:rPr>
            <a:t> Analyze 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results obtained and </a:t>
          </a:r>
          <a:r>
            <a:rPr lang="en-US" b="1" baseline="0">
              <a:solidFill>
                <a:schemeClr val="tx1"/>
              </a:solidFill>
              <a:latin typeface="Century Schoolbook" panose="02040604050505020304"/>
            </a:rPr>
            <a:t>adjust</a:t>
          </a:r>
          <a:r>
            <a:rPr lang="en-US" b="0" baseline="0">
              <a:solidFill>
                <a:schemeClr val="tx1"/>
              </a:solidFill>
              <a:latin typeface="Century Schoolbook" panose="02040604050505020304"/>
            </a:rPr>
            <a:t> for a more precise range of localization.</a:t>
          </a:r>
        </a:p>
      </dgm:t>
    </dgm:pt>
    <dgm:pt modelId="{D2CBED9C-F3E7-4402-97BE-F0476FB5A934}" type="parTrans" cxnId="{59E357A2-A212-4CE5-939F-A0891DC930AB}">
      <dgm:prSet/>
      <dgm:spPr/>
    </dgm:pt>
    <dgm:pt modelId="{3CB01ED6-E5D4-432F-9264-02E2CD5BC74B}" type="sibTrans" cxnId="{59E357A2-A212-4CE5-939F-A0891DC930AB}">
      <dgm:prSet/>
      <dgm:spPr/>
      <dgm:t>
        <a:bodyPr/>
        <a:lstStyle/>
        <a:p>
          <a:endParaRPr lang="en-US"/>
        </a:p>
      </dgm:t>
    </dgm:pt>
    <dgm:pt modelId="{0F98BB10-7D46-4397-88F0-13900E400A47}">
      <dgm:prSet phldr="0"/>
      <dgm:spPr/>
      <dgm:t>
        <a:bodyPr/>
        <a:lstStyle/>
        <a:p>
          <a:pPr rtl="0"/>
          <a:r>
            <a:rPr lang="en-US" b="0">
              <a:solidFill>
                <a:schemeClr val="tx1"/>
              </a:solidFill>
              <a:latin typeface="Century Schoolbook" panose="02040604050505020304"/>
            </a:rPr>
            <a:t>Get </a:t>
          </a:r>
          <a:r>
            <a:rPr lang="en-US" b="1">
              <a:solidFill>
                <a:schemeClr val="tx1"/>
              </a:solidFill>
              <a:latin typeface="Century Schoolbook" panose="02040604050505020304"/>
            </a:rPr>
            <a:t>NRMSE</a:t>
          </a:r>
          <a:r>
            <a:rPr lang="en-US" b="0">
              <a:solidFill>
                <a:schemeClr val="tx1"/>
              </a:solidFill>
              <a:latin typeface="Century Schoolbook" panose="02040604050505020304"/>
            </a:rPr>
            <a:t> (Normalized Root Mean Square Error) for the system</a:t>
          </a:r>
        </a:p>
      </dgm:t>
    </dgm:pt>
    <dgm:pt modelId="{04A97B85-9A24-4BFE-81AC-5CB02614EAAC}" type="parTrans" cxnId="{42467040-C361-4193-AF68-22FB4B2F9C3A}">
      <dgm:prSet/>
      <dgm:spPr/>
    </dgm:pt>
    <dgm:pt modelId="{82CB7AAD-8EC9-4BB1-BF59-77AB14E0F892}" type="sibTrans" cxnId="{42467040-C361-4193-AF68-22FB4B2F9C3A}">
      <dgm:prSet/>
      <dgm:spPr/>
      <dgm:t>
        <a:bodyPr/>
        <a:lstStyle/>
        <a:p>
          <a:endParaRPr lang="en-US"/>
        </a:p>
      </dgm:t>
    </dgm:pt>
    <dgm:pt modelId="{392045D2-8348-439E-BDC6-14B7FBAA3C3A}" type="pres">
      <dgm:prSet presAssocID="{F64C1707-4ECB-46AF-9B5C-AE0580DC78AE}" presName="Name0" presStyleCnt="0">
        <dgm:presLayoutVars>
          <dgm:dir/>
          <dgm:resizeHandles val="exact"/>
        </dgm:presLayoutVars>
      </dgm:prSet>
      <dgm:spPr/>
    </dgm:pt>
    <dgm:pt modelId="{609C2E13-DFAD-44D5-A24F-A9AC1E0D3D27}" type="pres">
      <dgm:prSet presAssocID="{343B6F15-86A1-4C60-A11A-795B99A29904}" presName="node" presStyleLbl="node1" presStyleIdx="0" presStyleCnt="8">
        <dgm:presLayoutVars>
          <dgm:bulletEnabled val="1"/>
        </dgm:presLayoutVars>
      </dgm:prSet>
      <dgm:spPr/>
    </dgm:pt>
    <dgm:pt modelId="{096FAF46-FF5B-4766-8987-CB2DA25A7A8C}" type="pres">
      <dgm:prSet presAssocID="{6E3D0A1D-F390-49F2-8D01-B0CF548DDF31}" presName="sibTrans" presStyleLbl="sibTrans1D1" presStyleIdx="0" presStyleCnt="7"/>
      <dgm:spPr/>
    </dgm:pt>
    <dgm:pt modelId="{9F31ABA0-B053-4682-8307-2799DF09A6A2}" type="pres">
      <dgm:prSet presAssocID="{6E3D0A1D-F390-49F2-8D01-B0CF548DDF31}" presName="connectorText" presStyleLbl="sibTrans1D1" presStyleIdx="0" presStyleCnt="7"/>
      <dgm:spPr/>
    </dgm:pt>
    <dgm:pt modelId="{379590CC-306E-40F9-8628-165080AF246B}" type="pres">
      <dgm:prSet presAssocID="{3E714572-3E11-44AC-B664-37FF38B544F4}" presName="node" presStyleLbl="node1" presStyleIdx="1" presStyleCnt="8">
        <dgm:presLayoutVars>
          <dgm:bulletEnabled val="1"/>
        </dgm:presLayoutVars>
      </dgm:prSet>
      <dgm:spPr/>
    </dgm:pt>
    <dgm:pt modelId="{9E2A8B6C-BB1F-472F-AC05-53DB44E80CBF}" type="pres">
      <dgm:prSet presAssocID="{627DEE3E-A7DD-4F68-BFE6-E22912851FF6}" presName="sibTrans" presStyleLbl="sibTrans1D1" presStyleIdx="1" presStyleCnt="7"/>
      <dgm:spPr/>
    </dgm:pt>
    <dgm:pt modelId="{5A0FEEB3-C72F-4522-9657-065A64EDA3C2}" type="pres">
      <dgm:prSet presAssocID="{627DEE3E-A7DD-4F68-BFE6-E22912851FF6}" presName="connectorText" presStyleLbl="sibTrans1D1" presStyleIdx="1" presStyleCnt="7"/>
      <dgm:spPr/>
    </dgm:pt>
    <dgm:pt modelId="{E4397664-4ED3-4FF8-92C3-11B287046B27}" type="pres">
      <dgm:prSet presAssocID="{2BA28481-7B15-4C6F-9080-E58C38DCBCB3}" presName="node" presStyleLbl="node1" presStyleIdx="2" presStyleCnt="8">
        <dgm:presLayoutVars>
          <dgm:bulletEnabled val="1"/>
        </dgm:presLayoutVars>
      </dgm:prSet>
      <dgm:spPr/>
    </dgm:pt>
    <dgm:pt modelId="{9C567D9A-5332-49B5-BE22-95FE036EE1F7}" type="pres">
      <dgm:prSet presAssocID="{C51D57EE-EAB1-433F-B0DE-886B1DB66A04}" presName="sibTrans" presStyleLbl="sibTrans1D1" presStyleIdx="2" presStyleCnt="7"/>
      <dgm:spPr/>
    </dgm:pt>
    <dgm:pt modelId="{671BFD63-8215-45F8-B077-43D8EF2F837E}" type="pres">
      <dgm:prSet presAssocID="{C51D57EE-EAB1-433F-B0DE-886B1DB66A04}" presName="connectorText" presStyleLbl="sibTrans1D1" presStyleIdx="2" presStyleCnt="7"/>
      <dgm:spPr/>
    </dgm:pt>
    <dgm:pt modelId="{A8F25AEE-B64B-4309-AC9A-7CDF8491479F}" type="pres">
      <dgm:prSet presAssocID="{9A867B07-58BE-4777-A4F7-823335484254}" presName="node" presStyleLbl="node1" presStyleIdx="3" presStyleCnt="8">
        <dgm:presLayoutVars>
          <dgm:bulletEnabled val="1"/>
        </dgm:presLayoutVars>
      </dgm:prSet>
      <dgm:spPr/>
    </dgm:pt>
    <dgm:pt modelId="{96943344-0937-4837-8A55-2F98666654C9}" type="pres">
      <dgm:prSet presAssocID="{3298B63E-A571-4287-A776-526999BC3A5C}" presName="sibTrans" presStyleLbl="sibTrans1D1" presStyleIdx="3" presStyleCnt="7"/>
      <dgm:spPr/>
    </dgm:pt>
    <dgm:pt modelId="{E2B1FB5F-E2B7-4E61-A824-03C8F6E2CB1E}" type="pres">
      <dgm:prSet presAssocID="{3298B63E-A571-4287-A776-526999BC3A5C}" presName="connectorText" presStyleLbl="sibTrans1D1" presStyleIdx="3" presStyleCnt="7"/>
      <dgm:spPr/>
    </dgm:pt>
    <dgm:pt modelId="{54C91E4E-AD40-42F8-B6B9-CCA103C00C6E}" type="pres">
      <dgm:prSet presAssocID="{F545E807-D97C-4F25-BE1E-5EFB47EF7B43}" presName="node" presStyleLbl="node1" presStyleIdx="4" presStyleCnt="8">
        <dgm:presLayoutVars>
          <dgm:bulletEnabled val="1"/>
        </dgm:presLayoutVars>
      </dgm:prSet>
      <dgm:spPr/>
    </dgm:pt>
    <dgm:pt modelId="{A0AE3158-BCC1-4222-BB64-8C7EBB271DA8}" type="pres">
      <dgm:prSet presAssocID="{622409F2-AB8F-435B-B9ED-206D5342E3F0}" presName="sibTrans" presStyleLbl="sibTrans1D1" presStyleIdx="4" presStyleCnt="7"/>
      <dgm:spPr/>
    </dgm:pt>
    <dgm:pt modelId="{861DE572-8F7C-42F6-A8C8-6E7C72649A22}" type="pres">
      <dgm:prSet presAssocID="{622409F2-AB8F-435B-B9ED-206D5342E3F0}" presName="connectorText" presStyleLbl="sibTrans1D1" presStyleIdx="4" presStyleCnt="7"/>
      <dgm:spPr/>
    </dgm:pt>
    <dgm:pt modelId="{92CADC96-D57A-4B19-81AA-D4BC27142171}" type="pres">
      <dgm:prSet presAssocID="{2F0675A7-97EC-4722-961D-73AEEBBF0FE1}" presName="node" presStyleLbl="node1" presStyleIdx="5" presStyleCnt="8">
        <dgm:presLayoutVars>
          <dgm:bulletEnabled val="1"/>
        </dgm:presLayoutVars>
      </dgm:prSet>
      <dgm:spPr/>
    </dgm:pt>
    <dgm:pt modelId="{1EEC46D3-9B7B-4A8E-8A4B-2EEA1FB90E8E}" type="pres">
      <dgm:prSet presAssocID="{3CB01ED6-E5D4-432F-9264-02E2CD5BC74B}" presName="sibTrans" presStyleLbl="sibTrans1D1" presStyleIdx="5" presStyleCnt="7"/>
      <dgm:spPr/>
    </dgm:pt>
    <dgm:pt modelId="{350A09B2-06FC-492F-AF30-C3123946C477}" type="pres">
      <dgm:prSet presAssocID="{3CB01ED6-E5D4-432F-9264-02E2CD5BC74B}" presName="connectorText" presStyleLbl="sibTrans1D1" presStyleIdx="5" presStyleCnt="7"/>
      <dgm:spPr/>
    </dgm:pt>
    <dgm:pt modelId="{CD7561C8-E2D7-4745-BF3F-D573F7FB154C}" type="pres">
      <dgm:prSet presAssocID="{0F98BB10-7D46-4397-88F0-13900E400A47}" presName="node" presStyleLbl="node1" presStyleIdx="6" presStyleCnt="8">
        <dgm:presLayoutVars>
          <dgm:bulletEnabled val="1"/>
        </dgm:presLayoutVars>
      </dgm:prSet>
      <dgm:spPr/>
    </dgm:pt>
    <dgm:pt modelId="{C57ECA5D-D532-43B3-BF48-7ED882F2FAC7}" type="pres">
      <dgm:prSet presAssocID="{82CB7AAD-8EC9-4BB1-BF59-77AB14E0F892}" presName="sibTrans" presStyleLbl="sibTrans1D1" presStyleIdx="6" presStyleCnt="7"/>
      <dgm:spPr/>
    </dgm:pt>
    <dgm:pt modelId="{9CD4904F-E01A-4E27-8E0E-3DA507ED4904}" type="pres">
      <dgm:prSet presAssocID="{82CB7AAD-8EC9-4BB1-BF59-77AB14E0F892}" presName="connectorText" presStyleLbl="sibTrans1D1" presStyleIdx="6" presStyleCnt="7"/>
      <dgm:spPr/>
    </dgm:pt>
    <dgm:pt modelId="{BBC38CBF-7348-48A9-9DF9-B1973BF89D9D}" type="pres">
      <dgm:prSet presAssocID="{47102DFA-E0F9-4064-8F49-CAA10F1D3D3D}" presName="node" presStyleLbl="node1" presStyleIdx="7" presStyleCnt="8">
        <dgm:presLayoutVars>
          <dgm:bulletEnabled val="1"/>
        </dgm:presLayoutVars>
      </dgm:prSet>
      <dgm:spPr/>
    </dgm:pt>
  </dgm:ptLst>
  <dgm:cxnLst>
    <dgm:cxn modelId="{82C67604-731F-4F48-9D6D-8F74E8B2ED9B}" srcId="{F64C1707-4ECB-46AF-9B5C-AE0580DC78AE}" destId="{343B6F15-86A1-4C60-A11A-795B99A29904}" srcOrd="0" destOrd="0" parTransId="{2ACFA759-9846-4C19-AF46-CAB60F3B93A0}" sibTransId="{6E3D0A1D-F390-49F2-8D01-B0CF548DDF31}"/>
    <dgm:cxn modelId="{7EB57D0D-026A-445B-8328-91463CA7B9BF}" srcId="{F64C1707-4ECB-46AF-9B5C-AE0580DC78AE}" destId="{9A867B07-58BE-4777-A4F7-823335484254}" srcOrd="3" destOrd="0" parTransId="{490613A9-8E75-4BD2-8F21-06762F4C8EB2}" sibTransId="{3298B63E-A571-4287-A776-526999BC3A5C}"/>
    <dgm:cxn modelId="{C53CFE15-DBFB-43CE-9A9E-D330FCF8C197}" type="presOf" srcId="{622409F2-AB8F-435B-B9ED-206D5342E3F0}" destId="{A0AE3158-BCC1-4222-BB64-8C7EBB271DA8}" srcOrd="0" destOrd="0" presId="urn:microsoft.com/office/officeart/2016/7/layout/RepeatingBendingProcessNew"/>
    <dgm:cxn modelId="{753E311B-4567-44D6-AB3C-5660176F1851}" type="presOf" srcId="{3298B63E-A571-4287-A776-526999BC3A5C}" destId="{E2B1FB5F-E2B7-4E61-A824-03C8F6E2CB1E}" srcOrd="1" destOrd="0" presId="urn:microsoft.com/office/officeart/2016/7/layout/RepeatingBendingProcessNew"/>
    <dgm:cxn modelId="{92E4271F-07D4-4C76-95EE-154EB027C325}" srcId="{F64C1707-4ECB-46AF-9B5C-AE0580DC78AE}" destId="{47102DFA-E0F9-4064-8F49-CAA10F1D3D3D}" srcOrd="7" destOrd="0" parTransId="{014B2270-6FFF-4BD5-8BD4-A19D26BA78FD}" sibTransId="{E26CFB74-8748-4101-9BD1-A378B5152827}"/>
    <dgm:cxn modelId="{D0F4BC21-1125-429F-9F89-01572486B32D}" type="presOf" srcId="{6E3D0A1D-F390-49F2-8D01-B0CF548DDF31}" destId="{096FAF46-FF5B-4766-8987-CB2DA25A7A8C}" srcOrd="0" destOrd="0" presId="urn:microsoft.com/office/officeart/2016/7/layout/RepeatingBendingProcessNew"/>
    <dgm:cxn modelId="{A92BB422-1481-49D0-8F56-9F91DEA503DF}" srcId="{F64C1707-4ECB-46AF-9B5C-AE0580DC78AE}" destId="{2BA28481-7B15-4C6F-9080-E58C38DCBCB3}" srcOrd="2" destOrd="0" parTransId="{2104E2B9-9035-4C59-8553-B250BDF402DB}" sibTransId="{C51D57EE-EAB1-433F-B0DE-886B1DB66A04}"/>
    <dgm:cxn modelId="{00CC903E-5896-44D9-99A7-072E957DC1D9}" srcId="{F64C1707-4ECB-46AF-9B5C-AE0580DC78AE}" destId="{3E714572-3E11-44AC-B664-37FF38B544F4}" srcOrd="1" destOrd="0" parTransId="{7504E806-D4AF-4973-B5A8-DAB894EEBF30}" sibTransId="{627DEE3E-A7DD-4F68-BFE6-E22912851FF6}"/>
    <dgm:cxn modelId="{42467040-C361-4193-AF68-22FB4B2F9C3A}" srcId="{F64C1707-4ECB-46AF-9B5C-AE0580DC78AE}" destId="{0F98BB10-7D46-4397-88F0-13900E400A47}" srcOrd="6" destOrd="0" parTransId="{04A97B85-9A24-4BFE-81AC-5CB02614EAAC}" sibTransId="{82CB7AAD-8EC9-4BB1-BF59-77AB14E0F892}"/>
    <dgm:cxn modelId="{B94D775B-E86B-431C-944E-53EDC2D799CF}" type="presOf" srcId="{627DEE3E-A7DD-4F68-BFE6-E22912851FF6}" destId="{9E2A8B6C-BB1F-472F-AC05-53DB44E80CBF}" srcOrd="0" destOrd="0" presId="urn:microsoft.com/office/officeart/2016/7/layout/RepeatingBendingProcessNew"/>
    <dgm:cxn modelId="{57B2CE4C-5230-4265-9CB5-525274641476}" type="presOf" srcId="{2F0675A7-97EC-4722-961D-73AEEBBF0FE1}" destId="{92CADC96-D57A-4B19-81AA-D4BC27142171}" srcOrd="0" destOrd="0" presId="urn:microsoft.com/office/officeart/2016/7/layout/RepeatingBendingProcessNew"/>
    <dgm:cxn modelId="{CB8F8852-7D88-452E-A81E-E368E7710255}" type="presOf" srcId="{627DEE3E-A7DD-4F68-BFE6-E22912851FF6}" destId="{5A0FEEB3-C72F-4522-9657-065A64EDA3C2}" srcOrd="1" destOrd="0" presId="urn:microsoft.com/office/officeart/2016/7/layout/RepeatingBendingProcessNew"/>
    <dgm:cxn modelId="{B8687E54-42EB-478D-8056-14AC8903FD6B}" type="presOf" srcId="{47102DFA-E0F9-4064-8F49-CAA10F1D3D3D}" destId="{BBC38CBF-7348-48A9-9DF9-B1973BF89D9D}" srcOrd="0" destOrd="0" presId="urn:microsoft.com/office/officeart/2016/7/layout/RepeatingBendingProcessNew"/>
    <dgm:cxn modelId="{7F3CB877-D2F8-4E45-92DC-598D91B41B7F}" type="presOf" srcId="{F545E807-D97C-4F25-BE1E-5EFB47EF7B43}" destId="{54C91E4E-AD40-42F8-B6B9-CCA103C00C6E}" srcOrd="0" destOrd="0" presId="urn:microsoft.com/office/officeart/2016/7/layout/RepeatingBendingProcessNew"/>
    <dgm:cxn modelId="{F7FC167B-302F-4A61-8920-7C4260F4D9CD}" type="presOf" srcId="{622409F2-AB8F-435B-B9ED-206D5342E3F0}" destId="{861DE572-8F7C-42F6-A8C8-6E7C72649A22}" srcOrd="1" destOrd="0" presId="urn:microsoft.com/office/officeart/2016/7/layout/RepeatingBendingProcessNew"/>
    <dgm:cxn modelId="{73839283-F5CA-49A4-A38B-F7158B30D293}" type="presOf" srcId="{9A867B07-58BE-4777-A4F7-823335484254}" destId="{A8F25AEE-B64B-4309-AC9A-7CDF8491479F}" srcOrd="0" destOrd="0" presId="urn:microsoft.com/office/officeart/2016/7/layout/RepeatingBendingProcessNew"/>
    <dgm:cxn modelId="{A6F4C283-8B05-45B1-AEC7-A593304D18CC}" type="presOf" srcId="{3CB01ED6-E5D4-432F-9264-02E2CD5BC74B}" destId="{1EEC46D3-9B7B-4A8E-8A4B-2EEA1FB90E8E}" srcOrd="0" destOrd="0" presId="urn:microsoft.com/office/officeart/2016/7/layout/RepeatingBendingProcessNew"/>
    <dgm:cxn modelId="{AD69DD9D-0E34-46E2-ACA5-63FD43817EBE}" type="presOf" srcId="{F64C1707-4ECB-46AF-9B5C-AE0580DC78AE}" destId="{392045D2-8348-439E-BDC6-14B7FBAA3C3A}" srcOrd="0" destOrd="0" presId="urn:microsoft.com/office/officeart/2016/7/layout/RepeatingBendingProcessNew"/>
    <dgm:cxn modelId="{7FA3C8A0-9AA5-44AC-862D-92C0F06B30B6}" type="presOf" srcId="{3CB01ED6-E5D4-432F-9264-02E2CD5BC74B}" destId="{350A09B2-06FC-492F-AF30-C3123946C477}" srcOrd="1" destOrd="0" presId="urn:microsoft.com/office/officeart/2016/7/layout/RepeatingBendingProcessNew"/>
    <dgm:cxn modelId="{59E357A2-A212-4CE5-939F-A0891DC930AB}" srcId="{F64C1707-4ECB-46AF-9B5C-AE0580DC78AE}" destId="{2F0675A7-97EC-4722-961D-73AEEBBF0FE1}" srcOrd="5" destOrd="0" parTransId="{D2CBED9C-F3E7-4402-97BE-F0476FB5A934}" sibTransId="{3CB01ED6-E5D4-432F-9264-02E2CD5BC74B}"/>
    <dgm:cxn modelId="{D56F0EA3-F8EC-4687-8F4C-449F1D720B5D}" srcId="{F64C1707-4ECB-46AF-9B5C-AE0580DC78AE}" destId="{F545E807-D97C-4F25-BE1E-5EFB47EF7B43}" srcOrd="4" destOrd="0" parTransId="{D01BD6BA-E3DD-4003-B0D6-F700C51ACD6F}" sibTransId="{622409F2-AB8F-435B-B9ED-206D5342E3F0}"/>
    <dgm:cxn modelId="{CE4319A7-8FBA-46CE-8E30-F07F08D3AFC3}" type="presOf" srcId="{82CB7AAD-8EC9-4BB1-BF59-77AB14E0F892}" destId="{C57ECA5D-D532-43B3-BF48-7ED882F2FAC7}" srcOrd="0" destOrd="0" presId="urn:microsoft.com/office/officeart/2016/7/layout/RepeatingBendingProcessNew"/>
    <dgm:cxn modelId="{9D7A99AC-DA71-4B86-9214-5019F0297BF9}" type="presOf" srcId="{2BA28481-7B15-4C6F-9080-E58C38DCBCB3}" destId="{E4397664-4ED3-4FF8-92C3-11B287046B27}" srcOrd="0" destOrd="0" presId="urn:microsoft.com/office/officeart/2016/7/layout/RepeatingBendingProcessNew"/>
    <dgm:cxn modelId="{D5F28FB1-903A-4789-BEC3-333876D83DB2}" type="presOf" srcId="{343B6F15-86A1-4C60-A11A-795B99A29904}" destId="{609C2E13-DFAD-44D5-A24F-A9AC1E0D3D27}" srcOrd="0" destOrd="0" presId="urn:microsoft.com/office/officeart/2016/7/layout/RepeatingBendingProcessNew"/>
    <dgm:cxn modelId="{1F6BF8B8-9981-4195-BF52-8CD9B0BEACA0}" type="presOf" srcId="{C51D57EE-EAB1-433F-B0DE-886B1DB66A04}" destId="{9C567D9A-5332-49B5-BE22-95FE036EE1F7}" srcOrd="0" destOrd="0" presId="urn:microsoft.com/office/officeart/2016/7/layout/RepeatingBendingProcessNew"/>
    <dgm:cxn modelId="{485713C8-06BE-42DD-B9A0-7DFE0090DA51}" type="presOf" srcId="{6E3D0A1D-F390-49F2-8D01-B0CF548DDF31}" destId="{9F31ABA0-B053-4682-8307-2799DF09A6A2}" srcOrd="1" destOrd="0" presId="urn:microsoft.com/office/officeart/2016/7/layout/RepeatingBendingProcessNew"/>
    <dgm:cxn modelId="{7CF1C5CD-9547-4615-8F93-E0F560109BA4}" type="presOf" srcId="{3298B63E-A571-4287-A776-526999BC3A5C}" destId="{96943344-0937-4837-8A55-2F98666654C9}" srcOrd="0" destOrd="0" presId="urn:microsoft.com/office/officeart/2016/7/layout/RepeatingBendingProcessNew"/>
    <dgm:cxn modelId="{4A1227D7-7F50-40A2-B195-DBC75E3DBC90}" type="presOf" srcId="{0F98BB10-7D46-4397-88F0-13900E400A47}" destId="{CD7561C8-E2D7-4745-BF3F-D573F7FB154C}" srcOrd="0" destOrd="0" presId="urn:microsoft.com/office/officeart/2016/7/layout/RepeatingBendingProcessNew"/>
    <dgm:cxn modelId="{6DFE7BDE-CD88-4B15-A6BA-4F7DA84EDA75}" type="presOf" srcId="{3E714572-3E11-44AC-B664-37FF38B544F4}" destId="{379590CC-306E-40F9-8628-165080AF246B}" srcOrd="0" destOrd="0" presId="urn:microsoft.com/office/officeart/2016/7/layout/RepeatingBendingProcessNew"/>
    <dgm:cxn modelId="{7A4299E5-19FA-4334-B23D-1B0D263DB764}" type="presOf" srcId="{82CB7AAD-8EC9-4BB1-BF59-77AB14E0F892}" destId="{9CD4904F-E01A-4E27-8E0E-3DA507ED4904}" srcOrd="1" destOrd="0" presId="urn:microsoft.com/office/officeart/2016/7/layout/RepeatingBendingProcessNew"/>
    <dgm:cxn modelId="{1EDFFCF1-44E1-4B05-BC42-8CED78EE6C2D}" type="presOf" srcId="{C51D57EE-EAB1-433F-B0DE-886B1DB66A04}" destId="{671BFD63-8215-45F8-B077-43D8EF2F837E}" srcOrd="1" destOrd="0" presId="urn:microsoft.com/office/officeart/2016/7/layout/RepeatingBendingProcessNew"/>
    <dgm:cxn modelId="{B364DDEE-617B-43A0-851B-28C9C9F21E44}" type="presParOf" srcId="{392045D2-8348-439E-BDC6-14B7FBAA3C3A}" destId="{609C2E13-DFAD-44D5-A24F-A9AC1E0D3D27}" srcOrd="0" destOrd="0" presId="urn:microsoft.com/office/officeart/2016/7/layout/RepeatingBendingProcessNew"/>
    <dgm:cxn modelId="{A47E025C-9EF9-4AA0-99E0-9C2248388CCD}" type="presParOf" srcId="{392045D2-8348-439E-BDC6-14B7FBAA3C3A}" destId="{096FAF46-FF5B-4766-8987-CB2DA25A7A8C}" srcOrd="1" destOrd="0" presId="urn:microsoft.com/office/officeart/2016/7/layout/RepeatingBendingProcessNew"/>
    <dgm:cxn modelId="{960608B0-8EEC-4459-A64C-EB05FB295A9F}" type="presParOf" srcId="{096FAF46-FF5B-4766-8987-CB2DA25A7A8C}" destId="{9F31ABA0-B053-4682-8307-2799DF09A6A2}" srcOrd="0" destOrd="0" presId="urn:microsoft.com/office/officeart/2016/7/layout/RepeatingBendingProcessNew"/>
    <dgm:cxn modelId="{2E18DCC5-EE4E-4A6E-9985-C2D5225C6C8D}" type="presParOf" srcId="{392045D2-8348-439E-BDC6-14B7FBAA3C3A}" destId="{379590CC-306E-40F9-8628-165080AF246B}" srcOrd="2" destOrd="0" presId="urn:microsoft.com/office/officeart/2016/7/layout/RepeatingBendingProcessNew"/>
    <dgm:cxn modelId="{085A9CF8-F162-4A52-99B2-21D8F5E521B9}" type="presParOf" srcId="{392045D2-8348-439E-BDC6-14B7FBAA3C3A}" destId="{9E2A8B6C-BB1F-472F-AC05-53DB44E80CBF}" srcOrd="3" destOrd="0" presId="urn:microsoft.com/office/officeart/2016/7/layout/RepeatingBendingProcessNew"/>
    <dgm:cxn modelId="{B4AFE174-0173-434B-B67F-A34367789572}" type="presParOf" srcId="{9E2A8B6C-BB1F-472F-AC05-53DB44E80CBF}" destId="{5A0FEEB3-C72F-4522-9657-065A64EDA3C2}" srcOrd="0" destOrd="0" presId="urn:microsoft.com/office/officeart/2016/7/layout/RepeatingBendingProcessNew"/>
    <dgm:cxn modelId="{B62444EB-DADF-49F9-8BFA-A9FE8A1D9CA3}" type="presParOf" srcId="{392045D2-8348-439E-BDC6-14B7FBAA3C3A}" destId="{E4397664-4ED3-4FF8-92C3-11B287046B27}" srcOrd="4" destOrd="0" presId="urn:microsoft.com/office/officeart/2016/7/layout/RepeatingBendingProcessNew"/>
    <dgm:cxn modelId="{B45C77C2-FF58-4937-86CD-2CB3203463A8}" type="presParOf" srcId="{392045D2-8348-439E-BDC6-14B7FBAA3C3A}" destId="{9C567D9A-5332-49B5-BE22-95FE036EE1F7}" srcOrd="5" destOrd="0" presId="urn:microsoft.com/office/officeart/2016/7/layout/RepeatingBendingProcessNew"/>
    <dgm:cxn modelId="{1974C951-AB84-42E5-8509-50C4B846870D}" type="presParOf" srcId="{9C567D9A-5332-49B5-BE22-95FE036EE1F7}" destId="{671BFD63-8215-45F8-B077-43D8EF2F837E}" srcOrd="0" destOrd="0" presId="urn:microsoft.com/office/officeart/2016/7/layout/RepeatingBendingProcessNew"/>
    <dgm:cxn modelId="{FE40DF87-914C-4336-A787-AA453D250CC6}" type="presParOf" srcId="{392045D2-8348-439E-BDC6-14B7FBAA3C3A}" destId="{A8F25AEE-B64B-4309-AC9A-7CDF8491479F}" srcOrd="6" destOrd="0" presId="urn:microsoft.com/office/officeart/2016/7/layout/RepeatingBendingProcessNew"/>
    <dgm:cxn modelId="{0AFDEFD3-2385-4D7A-B06A-5A467CA6AF38}" type="presParOf" srcId="{392045D2-8348-439E-BDC6-14B7FBAA3C3A}" destId="{96943344-0937-4837-8A55-2F98666654C9}" srcOrd="7" destOrd="0" presId="urn:microsoft.com/office/officeart/2016/7/layout/RepeatingBendingProcessNew"/>
    <dgm:cxn modelId="{ECE11207-BE9C-4AED-A84C-FBAF5D9BF7C5}" type="presParOf" srcId="{96943344-0937-4837-8A55-2F98666654C9}" destId="{E2B1FB5F-E2B7-4E61-A824-03C8F6E2CB1E}" srcOrd="0" destOrd="0" presId="urn:microsoft.com/office/officeart/2016/7/layout/RepeatingBendingProcessNew"/>
    <dgm:cxn modelId="{4CC1B638-5D55-4DED-9E99-FA887EB315DE}" type="presParOf" srcId="{392045D2-8348-439E-BDC6-14B7FBAA3C3A}" destId="{54C91E4E-AD40-42F8-B6B9-CCA103C00C6E}" srcOrd="8" destOrd="0" presId="urn:microsoft.com/office/officeart/2016/7/layout/RepeatingBendingProcessNew"/>
    <dgm:cxn modelId="{23CE0BD6-DB46-468E-83A7-F1A633909121}" type="presParOf" srcId="{392045D2-8348-439E-BDC6-14B7FBAA3C3A}" destId="{A0AE3158-BCC1-4222-BB64-8C7EBB271DA8}" srcOrd="9" destOrd="0" presId="urn:microsoft.com/office/officeart/2016/7/layout/RepeatingBendingProcessNew"/>
    <dgm:cxn modelId="{7E560B2A-3DFD-453E-8B11-6FF84BF0EEF0}" type="presParOf" srcId="{A0AE3158-BCC1-4222-BB64-8C7EBB271DA8}" destId="{861DE572-8F7C-42F6-A8C8-6E7C72649A22}" srcOrd="0" destOrd="0" presId="urn:microsoft.com/office/officeart/2016/7/layout/RepeatingBendingProcessNew"/>
    <dgm:cxn modelId="{57C8D09F-B0B4-4AFE-9497-A55AB6BEBCD3}" type="presParOf" srcId="{392045D2-8348-439E-BDC6-14B7FBAA3C3A}" destId="{92CADC96-D57A-4B19-81AA-D4BC27142171}" srcOrd="10" destOrd="0" presId="urn:microsoft.com/office/officeart/2016/7/layout/RepeatingBendingProcessNew"/>
    <dgm:cxn modelId="{AD7B0B7D-2E0E-4095-879E-C2C501D53784}" type="presParOf" srcId="{392045D2-8348-439E-BDC6-14B7FBAA3C3A}" destId="{1EEC46D3-9B7B-4A8E-8A4B-2EEA1FB90E8E}" srcOrd="11" destOrd="0" presId="urn:microsoft.com/office/officeart/2016/7/layout/RepeatingBendingProcessNew"/>
    <dgm:cxn modelId="{C13DC9AF-223B-494C-BD65-A2B957180C31}" type="presParOf" srcId="{1EEC46D3-9B7B-4A8E-8A4B-2EEA1FB90E8E}" destId="{350A09B2-06FC-492F-AF30-C3123946C477}" srcOrd="0" destOrd="0" presId="urn:microsoft.com/office/officeart/2016/7/layout/RepeatingBendingProcessNew"/>
    <dgm:cxn modelId="{AD94A93F-7443-4269-94B6-0C51C572EFC0}" type="presParOf" srcId="{392045D2-8348-439E-BDC6-14B7FBAA3C3A}" destId="{CD7561C8-E2D7-4745-BF3F-D573F7FB154C}" srcOrd="12" destOrd="0" presId="urn:microsoft.com/office/officeart/2016/7/layout/RepeatingBendingProcessNew"/>
    <dgm:cxn modelId="{7D88AC68-3D07-49D5-A11F-791902B6B859}" type="presParOf" srcId="{392045D2-8348-439E-BDC6-14B7FBAA3C3A}" destId="{C57ECA5D-D532-43B3-BF48-7ED882F2FAC7}" srcOrd="13" destOrd="0" presId="urn:microsoft.com/office/officeart/2016/7/layout/RepeatingBendingProcessNew"/>
    <dgm:cxn modelId="{466BE87A-C5E2-4BCA-8D8B-73F7FD52B3F5}" type="presParOf" srcId="{C57ECA5D-D532-43B3-BF48-7ED882F2FAC7}" destId="{9CD4904F-E01A-4E27-8E0E-3DA507ED4904}" srcOrd="0" destOrd="0" presId="urn:microsoft.com/office/officeart/2016/7/layout/RepeatingBendingProcessNew"/>
    <dgm:cxn modelId="{AC2417D5-0434-4D7F-87C4-FB5B3596181D}" type="presParOf" srcId="{392045D2-8348-439E-BDC6-14B7FBAA3C3A}" destId="{BBC38CBF-7348-48A9-9DF9-B1973BF89D9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2ED7D-FF94-4070-AB65-A44100D536FE}">
      <dsp:nvSpPr>
        <dsp:cNvPr id="0" name=""/>
        <dsp:cNvSpPr/>
      </dsp:nvSpPr>
      <dsp:spPr>
        <a:xfrm>
          <a:off x="0" y="1336"/>
          <a:ext cx="1198027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DCB38-4923-4D02-AAA1-4398E4455AA6}">
      <dsp:nvSpPr>
        <dsp:cNvPr id="0" name=""/>
        <dsp:cNvSpPr/>
      </dsp:nvSpPr>
      <dsp:spPr>
        <a:xfrm>
          <a:off x="0" y="1336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Abstract</a:t>
          </a:r>
        </a:p>
      </dsp:txBody>
      <dsp:txXfrm>
        <a:off x="0" y="1336"/>
        <a:ext cx="11980271" cy="1094374"/>
      </dsp:txXfrm>
    </dsp:sp>
    <dsp:sp modelId="{9737DF29-E091-42BC-A4D1-A5E068D83B09}">
      <dsp:nvSpPr>
        <dsp:cNvPr id="0" name=""/>
        <dsp:cNvSpPr/>
      </dsp:nvSpPr>
      <dsp:spPr>
        <a:xfrm>
          <a:off x="0" y="1095711"/>
          <a:ext cx="11980271" cy="0"/>
        </a:xfrm>
        <a:prstGeom prst="line">
          <a:avLst/>
        </a:prstGeom>
        <a:solidFill>
          <a:schemeClr val="accent2">
            <a:hueOff val="-824963"/>
            <a:satOff val="269"/>
            <a:lumOff val="-240"/>
            <a:alphaOff val="0"/>
          </a:schemeClr>
        </a:solidFill>
        <a:ln w="13970" cap="flat" cmpd="sng" algn="ctr">
          <a:solidFill>
            <a:schemeClr val="accent2">
              <a:hueOff val="-824963"/>
              <a:satOff val="269"/>
              <a:lumOff val="-2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60FE1-555D-41B0-B715-A95A0ADFC0A4}">
      <dsp:nvSpPr>
        <dsp:cNvPr id="0" name=""/>
        <dsp:cNvSpPr/>
      </dsp:nvSpPr>
      <dsp:spPr>
        <a:xfrm>
          <a:off x="0" y="1095711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Intro</a:t>
          </a:r>
        </a:p>
      </dsp:txBody>
      <dsp:txXfrm>
        <a:off x="0" y="1095711"/>
        <a:ext cx="11980271" cy="1094374"/>
      </dsp:txXfrm>
    </dsp:sp>
    <dsp:sp modelId="{D8712E18-6873-47FB-A5F2-B59C61704756}">
      <dsp:nvSpPr>
        <dsp:cNvPr id="0" name=""/>
        <dsp:cNvSpPr/>
      </dsp:nvSpPr>
      <dsp:spPr>
        <a:xfrm>
          <a:off x="0" y="2190085"/>
          <a:ext cx="11980271" cy="0"/>
        </a:xfrm>
        <a:prstGeom prst="line">
          <a:avLst/>
        </a:prstGeom>
        <a:solidFill>
          <a:schemeClr val="accent2">
            <a:hueOff val="-1649926"/>
            <a:satOff val="538"/>
            <a:lumOff val="-479"/>
            <a:alphaOff val="0"/>
          </a:schemeClr>
        </a:solidFill>
        <a:ln w="13970" cap="flat" cmpd="sng" algn="ctr">
          <a:solidFill>
            <a:schemeClr val="accent2">
              <a:hueOff val="-1649926"/>
              <a:satOff val="538"/>
              <a:lumOff val="-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2B3C-ADBE-436A-8C91-E4803D834395}">
      <dsp:nvSpPr>
        <dsp:cNvPr id="0" name=""/>
        <dsp:cNvSpPr/>
      </dsp:nvSpPr>
      <dsp:spPr>
        <a:xfrm>
          <a:off x="0" y="2190085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Background</a:t>
          </a:r>
          <a:r>
            <a:rPr lang="en-US" sz="5000" kern="1200" baseline="0">
              <a:latin typeface="Century Schoolbook" panose="02040604050505020304"/>
            </a:rPr>
            <a:t> </a:t>
          </a:r>
          <a:endParaRPr lang="en-US" sz="5000" kern="1200"/>
        </a:p>
      </dsp:txBody>
      <dsp:txXfrm>
        <a:off x="0" y="2190085"/>
        <a:ext cx="11980271" cy="1094374"/>
      </dsp:txXfrm>
    </dsp:sp>
    <dsp:sp modelId="{022E2202-71B5-4ADC-8519-D0AC23BD76C5}">
      <dsp:nvSpPr>
        <dsp:cNvPr id="0" name=""/>
        <dsp:cNvSpPr/>
      </dsp:nvSpPr>
      <dsp:spPr>
        <a:xfrm>
          <a:off x="0" y="3284460"/>
          <a:ext cx="11980271" cy="0"/>
        </a:xfrm>
        <a:prstGeom prst="line">
          <a:avLst/>
        </a:prstGeom>
        <a:solidFill>
          <a:schemeClr val="accent2">
            <a:hueOff val="-2474889"/>
            <a:satOff val="807"/>
            <a:lumOff val="-719"/>
            <a:alphaOff val="0"/>
          </a:schemeClr>
        </a:solidFill>
        <a:ln w="13970" cap="flat" cmpd="sng" algn="ctr">
          <a:solidFill>
            <a:schemeClr val="accent2">
              <a:hueOff val="-2474889"/>
              <a:satOff val="807"/>
              <a:lumOff val="-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6900E-C626-4860-8FC7-8EFA43B15096}">
      <dsp:nvSpPr>
        <dsp:cNvPr id="0" name=""/>
        <dsp:cNvSpPr/>
      </dsp:nvSpPr>
      <dsp:spPr>
        <a:xfrm>
          <a:off x="0" y="3284460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Problem Statement</a:t>
          </a:r>
          <a:endParaRPr lang="en-US" sz="5000" kern="1200"/>
        </a:p>
      </dsp:txBody>
      <dsp:txXfrm>
        <a:off x="0" y="3284460"/>
        <a:ext cx="11980271" cy="1094374"/>
      </dsp:txXfrm>
    </dsp:sp>
    <dsp:sp modelId="{8BEEFD45-F7BF-463B-840D-0B4DDF25F572}">
      <dsp:nvSpPr>
        <dsp:cNvPr id="0" name=""/>
        <dsp:cNvSpPr/>
      </dsp:nvSpPr>
      <dsp:spPr>
        <a:xfrm>
          <a:off x="0" y="4378835"/>
          <a:ext cx="11980271" cy="0"/>
        </a:xfrm>
        <a:prstGeom prst="line">
          <a:avLst/>
        </a:prstGeom>
        <a:solidFill>
          <a:schemeClr val="accent2">
            <a:hueOff val="-3299852"/>
            <a:satOff val="1076"/>
            <a:lumOff val="-959"/>
            <a:alphaOff val="0"/>
          </a:schemeClr>
        </a:solidFill>
        <a:ln w="13970" cap="flat" cmpd="sng" algn="ctr">
          <a:solidFill>
            <a:schemeClr val="accent2">
              <a:hueOff val="-3299852"/>
              <a:satOff val="1076"/>
              <a:lumOff val="-9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289FC-F80D-43B6-816A-D0E85BA647C6}">
      <dsp:nvSpPr>
        <dsp:cNvPr id="0" name=""/>
        <dsp:cNvSpPr/>
      </dsp:nvSpPr>
      <dsp:spPr>
        <a:xfrm>
          <a:off x="0" y="4378835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Realistic Constraints</a:t>
          </a:r>
          <a:r>
            <a:rPr lang="en-US" sz="5000" kern="1200" baseline="0">
              <a:latin typeface="Century Schoolbook" panose="02040604050505020304"/>
            </a:rPr>
            <a:t> </a:t>
          </a:r>
        </a:p>
      </dsp:txBody>
      <dsp:txXfrm>
        <a:off x="0" y="4378835"/>
        <a:ext cx="11980271" cy="1094374"/>
      </dsp:txXfrm>
    </dsp:sp>
    <dsp:sp modelId="{7967F4EB-AED4-4141-852F-85035F2CDBBB}">
      <dsp:nvSpPr>
        <dsp:cNvPr id="0" name=""/>
        <dsp:cNvSpPr/>
      </dsp:nvSpPr>
      <dsp:spPr>
        <a:xfrm>
          <a:off x="0" y="5473210"/>
          <a:ext cx="11980271" cy="0"/>
        </a:xfrm>
        <a:prstGeom prst="line">
          <a:avLst/>
        </a:prstGeom>
        <a:solidFill>
          <a:schemeClr val="accent2">
            <a:hueOff val="-4124816"/>
            <a:satOff val="1346"/>
            <a:lumOff val="-1198"/>
            <a:alphaOff val="0"/>
          </a:schemeClr>
        </a:solidFill>
        <a:ln w="13970" cap="flat" cmpd="sng" algn="ctr">
          <a:solidFill>
            <a:schemeClr val="accent2">
              <a:hueOff val="-4124816"/>
              <a:satOff val="1346"/>
              <a:lumOff val="-11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D743C-2A80-46A9-9A43-703F2ABFD060}">
      <dsp:nvSpPr>
        <dsp:cNvPr id="0" name=""/>
        <dsp:cNvSpPr/>
      </dsp:nvSpPr>
      <dsp:spPr>
        <a:xfrm>
          <a:off x="0" y="5473210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Methodology</a:t>
          </a:r>
          <a:endParaRPr lang="en-US" sz="5000" kern="1200"/>
        </a:p>
      </dsp:txBody>
      <dsp:txXfrm>
        <a:off x="0" y="5473210"/>
        <a:ext cx="11980271" cy="1094374"/>
      </dsp:txXfrm>
    </dsp:sp>
    <dsp:sp modelId="{EE38528A-1D54-4721-BF23-9FC90A14DE39}">
      <dsp:nvSpPr>
        <dsp:cNvPr id="0" name=""/>
        <dsp:cNvSpPr/>
      </dsp:nvSpPr>
      <dsp:spPr>
        <a:xfrm>
          <a:off x="0" y="6567585"/>
          <a:ext cx="11980271" cy="0"/>
        </a:xfrm>
        <a:prstGeom prst="line">
          <a:avLst/>
        </a:prstGeom>
        <a:solidFill>
          <a:schemeClr val="accent2">
            <a:hueOff val="-4949778"/>
            <a:satOff val="1615"/>
            <a:lumOff val="-1438"/>
            <a:alphaOff val="0"/>
          </a:schemeClr>
        </a:solidFill>
        <a:ln w="13970" cap="flat" cmpd="sng" algn="ctr">
          <a:solidFill>
            <a:schemeClr val="accent2">
              <a:hueOff val="-4949778"/>
              <a:satOff val="1615"/>
              <a:lumOff val="-14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FE7ED-708B-4496-956F-AFBDC3B9A246}">
      <dsp:nvSpPr>
        <dsp:cNvPr id="0" name=""/>
        <dsp:cNvSpPr/>
      </dsp:nvSpPr>
      <dsp:spPr>
        <a:xfrm>
          <a:off x="0" y="6567585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Results</a:t>
          </a:r>
          <a:endParaRPr lang="en-US" sz="5000" kern="1200"/>
        </a:p>
      </dsp:txBody>
      <dsp:txXfrm>
        <a:off x="0" y="6567585"/>
        <a:ext cx="11980271" cy="1094374"/>
      </dsp:txXfrm>
    </dsp:sp>
    <dsp:sp modelId="{FB8E946D-45B7-4324-992A-35F3EB9AF198}">
      <dsp:nvSpPr>
        <dsp:cNvPr id="0" name=""/>
        <dsp:cNvSpPr/>
      </dsp:nvSpPr>
      <dsp:spPr>
        <a:xfrm>
          <a:off x="0" y="7661960"/>
          <a:ext cx="11980271" cy="0"/>
        </a:xfrm>
        <a:prstGeom prst="line">
          <a:avLst/>
        </a:prstGeom>
        <a:solidFill>
          <a:schemeClr val="accent2">
            <a:hueOff val="-5774742"/>
            <a:satOff val="1884"/>
            <a:lumOff val="-1678"/>
            <a:alphaOff val="0"/>
          </a:schemeClr>
        </a:solidFill>
        <a:ln w="13970" cap="flat" cmpd="sng" algn="ctr">
          <a:solidFill>
            <a:schemeClr val="accent2">
              <a:hueOff val="-5774742"/>
              <a:satOff val="1884"/>
              <a:lumOff val="-16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84FE2-58A9-46EE-BCD6-DA65EB171F2F}">
      <dsp:nvSpPr>
        <dsp:cNvPr id="0" name=""/>
        <dsp:cNvSpPr/>
      </dsp:nvSpPr>
      <dsp:spPr>
        <a:xfrm>
          <a:off x="0" y="7661960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>
              <a:latin typeface="Century Schoolbook" panose="02040604050505020304"/>
            </a:rPr>
            <a:t>Timeline</a:t>
          </a:r>
        </a:p>
      </dsp:txBody>
      <dsp:txXfrm>
        <a:off x="0" y="7661960"/>
        <a:ext cx="11980271" cy="1094374"/>
      </dsp:txXfrm>
    </dsp:sp>
    <dsp:sp modelId="{2232C662-41D4-47AE-9235-CCEEE76E1E47}">
      <dsp:nvSpPr>
        <dsp:cNvPr id="0" name=""/>
        <dsp:cNvSpPr/>
      </dsp:nvSpPr>
      <dsp:spPr>
        <a:xfrm>
          <a:off x="0" y="8756335"/>
          <a:ext cx="11980271" cy="0"/>
        </a:xfrm>
        <a:prstGeom prst="line">
          <a:avLst/>
        </a:prstGeom>
        <a:solidFill>
          <a:schemeClr val="accent2">
            <a:hueOff val="-6599705"/>
            <a:satOff val="2153"/>
            <a:lumOff val="-1917"/>
            <a:alphaOff val="0"/>
          </a:schemeClr>
        </a:solidFill>
        <a:ln w="13970" cap="flat" cmpd="sng" algn="ctr">
          <a:solidFill>
            <a:schemeClr val="accent2">
              <a:hueOff val="-6599705"/>
              <a:satOff val="2153"/>
              <a:lumOff val="-19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3A5F1-4824-4408-BB69-B99F173CC9A9}">
      <dsp:nvSpPr>
        <dsp:cNvPr id="0" name=""/>
        <dsp:cNvSpPr/>
      </dsp:nvSpPr>
      <dsp:spPr>
        <a:xfrm>
          <a:off x="0" y="8756335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baseline="0"/>
            <a:t>Conclusion</a:t>
          </a:r>
          <a:endParaRPr lang="en-US" sz="5000" kern="1200"/>
        </a:p>
      </dsp:txBody>
      <dsp:txXfrm>
        <a:off x="0" y="8756335"/>
        <a:ext cx="11980271" cy="1094374"/>
      </dsp:txXfrm>
    </dsp:sp>
    <dsp:sp modelId="{8969A188-7F4C-4AA5-8C26-98D82D95B1E4}">
      <dsp:nvSpPr>
        <dsp:cNvPr id="0" name=""/>
        <dsp:cNvSpPr/>
      </dsp:nvSpPr>
      <dsp:spPr>
        <a:xfrm>
          <a:off x="0" y="9850709"/>
          <a:ext cx="11980271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4704E-A4B7-401A-A140-380B8F6A3138}">
      <dsp:nvSpPr>
        <dsp:cNvPr id="0" name=""/>
        <dsp:cNvSpPr/>
      </dsp:nvSpPr>
      <dsp:spPr>
        <a:xfrm>
          <a:off x="0" y="9850709"/>
          <a:ext cx="11980271" cy="1094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>
              <a:latin typeface="Century Schoolbook" panose="02040604050505020304"/>
            </a:rPr>
            <a:t>Questions</a:t>
          </a:r>
          <a:endParaRPr lang="en-US" sz="5000" kern="1200"/>
        </a:p>
      </dsp:txBody>
      <dsp:txXfrm>
        <a:off x="0" y="9850709"/>
        <a:ext cx="11980271" cy="1094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FAF46-FF5B-4766-8987-CB2DA25A7A8C}">
      <dsp:nvSpPr>
        <dsp:cNvPr id="0" name=""/>
        <dsp:cNvSpPr/>
      </dsp:nvSpPr>
      <dsp:spPr>
        <a:xfrm>
          <a:off x="4604322" y="2825709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091772" y="2866137"/>
        <a:ext cx="52921" cy="10584"/>
      </dsp:txXfrm>
    </dsp:sp>
    <dsp:sp modelId="{609C2E13-DFAD-44D5-A24F-A9AC1E0D3D27}">
      <dsp:nvSpPr>
        <dsp:cNvPr id="0" name=""/>
        <dsp:cNvSpPr/>
      </dsp:nvSpPr>
      <dsp:spPr>
        <a:xfrm>
          <a:off x="4296" y="1490881"/>
          <a:ext cx="4601826" cy="27610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latin typeface="Century Schoolbook" panose="02040604050505020304"/>
            </a:rPr>
            <a:t> </a:t>
          </a:r>
          <a:r>
            <a:rPr lang="en-US" sz="3200" b="1" kern="1200">
              <a:solidFill>
                <a:schemeClr val="tx1"/>
              </a:solidFill>
              <a:latin typeface="Century Schoolbook" panose="02040604050505020304"/>
            </a:rPr>
            <a:t>Implement </a:t>
          </a:r>
          <a:r>
            <a:rPr lang="en-US" sz="3200" b="0" kern="1200">
              <a:solidFill>
                <a:schemeClr val="tx1"/>
              </a:solidFill>
              <a:latin typeface="Century Schoolbook" panose="02040604050505020304"/>
            </a:rPr>
            <a:t>a code which will be able to get the dBm loss from an end-node</a:t>
          </a:r>
        </a:p>
      </dsp:txBody>
      <dsp:txXfrm>
        <a:off x="4296" y="1490881"/>
        <a:ext cx="4601826" cy="2761096"/>
      </dsp:txXfrm>
    </dsp:sp>
    <dsp:sp modelId="{9E2A8B6C-BB1F-472F-AC05-53DB44E80CBF}">
      <dsp:nvSpPr>
        <dsp:cNvPr id="0" name=""/>
        <dsp:cNvSpPr/>
      </dsp:nvSpPr>
      <dsp:spPr>
        <a:xfrm>
          <a:off x="10264569" y="2825709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0752019" y="2866137"/>
        <a:ext cx="52921" cy="10584"/>
      </dsp:txXfrm>
    </dsp:sp>
    <dsp:sp modelId="{379590CC-306E-40F9-8628-165080AF246B}">
      <dsp:nvSpPr>
        <dsp:cNvPr id="0" name=""/>
        <dsp:cNvSpPr/>
      </dsp:nvSpPr>
      <dsp:spPr>
        <a:xfrm>
          <a:off x="5664543" y="1490881"/>
          <a:ext cx="4601826" cy="27610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Collect and </a:t>
          </a:r>
          <a:r>
            <a:rPr lang="en-US" sz="3200" b="1" kern="1200" baseline="0">
              <a:solidFill>
                <a:schemeClr val="tx1"/>
              </a:solidFill>
              <a:latin typeface="Century Schoolbook" panose="02040604050505020304"/>
            </a:rPr>
            <a:t>analyze data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 from different distances </a:t>
          </a:r>
        </a:p>
      </dsp:txBody>
      <dsp:txXfrm>
        <a:off x="5664543" y="1490881"/>
        <a:ext cx="4601826" cy="2761096"/>
      </dsp:txXfrm>
    </dsp:sp>
    <dsp:sp modelId="{9C567D9A-5332-49B5-BE22-95FE036EE1F7}">
      <dsp:nvSpPr>
        <dsp:cNvPr id="0" name=""/>
        <dsp:cNvSpPr/>
      </dsp:nvSpPr>
      <dsp:spPr>
        <a:xfrm>
          <a:off x="15924816" y="2825709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7449" y="45719"/>
              </a:lnTo>
            </a:path>
            <a:path>
              <a:moveTo>
                <a:pt x="540370" y="45719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6412266" y="2553903"/>
        <a:ext cx="52921" cy="635052"/>
      </dsp:txXfrm>
    </dsp:sp>
    <dsp:sp modelId="{E4397664-4ED3-4FF8-92C3-11B287046B27}">
      <dsp:nvSpPr>
        <dsp:cNvPr id="0" name=""/>
        <dsp:cNvSpPr/>
      </dsp:nvSpPr>
      <dsp:spPr>
        <a:xfrm>
          <a:off x="11324790" y="1490881"/>
          <a:ext cx="4601826" cy="27610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>
              <a:solidFill>
                <a:schemeClr val="tx1"/>
              </a:solidFill>
              <a:latin typeface="Century Schoolbook" panose="02040604050505020304"/>
            </a:rPr>
            <a:t>Create a path loss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 model</a:t>
          </a:r>
          <a:r>
            <a:rPr lang="en-US" sz="3200" kern="1200" baseline="0">
              <a:solidFill>
                <a:schemeClr val="tx1"/>
              </a:solidFill>
              <a:latin typeface="Century Schoolbook" panose="02040604050505020304"/>
            </a:rPr>
            <a:t> and</a:t>
          </a:r>
          <a:r>
            <a:rPr lang="en-US" sz="3200" kern="1200">
              <a:solidFill>
                <a:schemeClr val="tx1"/>
              </a:solidFill>
              <a:latin typeface="Century Schoolbook" panose="02040604050505020304"/>
            </a:rPr>
            <a:t> determine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 formula  to get dBm/Distance Relationship</a:t>
          </a:r>
          <a:endParaRPr lang="en-US" sz="3200" b="1" kern="1200" baseline="0">
            <a:solidFill>
              <a:schemeClr val="tx1"/>
            </a:solidFill>
            <a:latin typeface="Century Schoolbook" panose="02040604050505020304"/>
          </a:endParaRPr>
        </a:p>
      </dsp:txBody>
      <dsp:txXfrm>
        <a:off x="11324790" y="1490881"/>
        <a:ext cx="4601826" cy="2761096"/>
      </dsp:txXfrm>
    </dsp:sp>
    <dsp:sp modelId="{96943344-0937-4837-8A55-2F98666654C9}">
      <dsp:nvSpPr>
        <dsp:cNvPr id="0" name=""/>
        <dsp:cNvSpPr/>
      </dsp:nvSpPr>
      <dsp:spPr>
        <a:xfrm>
          <a:off x="2305209" y="4250177"/>
          <a:ext cx="16980740" cy="1027820"/>
        </a:xfrm>
        <a:custGeom>
          <a:avLst/>
          <a:gdLst/>
          <a:ahLst/>
          <a:cxnLst/>
          <a:rect l="0" t="0" r="0" b="0"/>
          <a:pathLst>
            <a:path>
              <a:moveTo>
                <a:pt x="16980740" y="0"/>
              </a:moveTo>
              <a:lnTo>
                <a:pt x="16980740" y="531010"/>
              </a:lnTo>
              <a:lnTo>
                <a:pt x="0" y="531010"/>
              </a:lnTo>
              <a:lnTo>
                <a:pt x="0" y="10278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370237" y="4758795"/>
        <a:ext cx="850684" cy="10584"/>
      </dsp:txXfrm>
    </dsp:sp>
    <dsp:sp modelId="{A8F25AEE-B64B-4309-AC9A-7CDF8491479F}">
      <dsp:nvSpPr>
        <dsp:cNvPr id="0" name=""/>
        <dsp:cNvSpPr/>
      </dsp:nvSpPr>
      <dsp:spPr>
        <a:xfrm>
          <a:off x="16985037" y="1490881"/>
          <a:ext cx="4601826" cy="276109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  <a:latin typeface="Century Schoolbook" panose="02040604050505020304"/>
            </a:rPr>
            <a:t>Implement formula </a:t>
          </a:r>
          <a:r>
            <a:rPr lang="en-US" sz="3200" b="0" kern="1200">
              <a:solidFill>
                <a:schemeClr val="tx1"/>
              </a:solidFill>
              <a:latin typeface="Century Schoolbook" panose="02040604050505020304"/>
            </a:rPr>
            <a:t>into Arduino code </a:t>
          </a:r>
          <a:endParaRPr lang="en-US" sz="3200" b="0" kern="1200">
            <a:solidFill>
              <a:schemeClr val="tx1"/>
            </a:solidFill>
          </a:endParaRPr>
        </a:p>
      </dsp:txBody>
      <dsp:txXfrm>
        <a:off x="16985037" y="1490881"/>
        <a:ext cx="4601826" cy="2761096"/>
      </dsp:txXfrm>
    </dsp:sp>
    <dsp:sp modelId="{A0AE3158-BCC1-4222-BB64-8C7EBB271DA8}">
      <dsp:nvSpPr>
        <dsp:cNvPr id="0" name=""/>
        <dsp:cNvSpPr/>
      </dsp:nvSpPr>
      <dsp:spPr>
        <a:xfrm>
          <a:off x="4604322" y="6645226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1772" y="6685654"/>
        <a:ext cx="52921" cy="10584"/>
      </dsp:txXfrm>
    </dsp:sp>
    <dsp:sp modelId="{54C91E4E-AD40-42F8-B6B9-CCA103C00C6E}">
      <dsp:nvSpPr>
        <dsp:cNvPr id="0" name=""/>
        <dsp:cNvSpPr/>
      </dsp:nvSpPr>
      <dsp:spPr>
        <a:xfrm>
          <a:off x="4296" y="5310398"/>
          <a:ext cx="4601826" cy="276109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>
              <a:solidFill>
                <a:schemeClr val="tx1"/>
              </a:solidFill>
              <a:latin typeface="Century Schoolbook" panose="02040604050505020304"/>
            </a:rPr>
            <a:t>Develop 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a statistical model able to approximate distance</a:t>
          </a:r>
          <a:r>
            <a:rPr lang="en-US" sz="3200" b="0" kern="1200" baseline="0">
              <a:latin typeface="Century Schoolbook" panose="02040604050505020304"/>
            </a:rPr>
            <a:t> </a:t>
          </a:r>
        </a:p>
      </dsp:txBody>
      <dsp:txXfrm>
        <a:off x="4296" y="5310398"/>
        <a:ext cx="4601826" cy="2761096"/>
      </dsp:txXfrm>
    </dsp:sp>
    <dsp:sp modelId="{1EEC46D3-9B7B-4A8E-8A4B-2EEA1FB90E8E}">
      <dsp:nvSpPr>
        <dsp:cNvPr id="0" name=""/>
        <dsp:cNvSpPr/>
      </dsp:nvSpPr>
      <dsp:spPr>
        <a:xfrm>
          <a:off x="10264569" y="6645226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752019" y="6685654"/>
        <a:ext cx="52921" cy="10584"/>
      </dsp:txXfrm>
    </dsp:sp>
    <dsp:sp modelId="{92CADC96-D57A-4B19-81AA-D4BC27142171}">
      <dsp:nvSpPr>
        <dsp:cNvPr id="0" name=""/>
        <dsp:cNvSpPr/>
      </dsp:nvSpPr>
      <dsp:spPr>
        <a:xfrm>
          <a:off x="5664543" y="5310398"/>
          <a:ext cx="4601826" cy="27610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baseline="0">
              <a:solidFill>
                <a:schemeClr val="tx1"/>
              </a:solidFill>
              <a:latin typeface="Century Schoolbook" panose="02040604050505020304"/>
            </a:rPr>
            <a:t> Analyze 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results obtained and </a:t>
          </a:r>
          <a:r>
            <a:rPr lang="en-US" sz="3200" b="1" kern="1200" baseline="0">
              <a:solidFill>
                <a:schemeClr val="tx1"/>
              </a:solidFill>
              <a:latin typeface="Century Schoolbook" panose="02040604050505020304"/>
            </a:rPr>
            <a:t>adjust</a:t>
          </a:r>
          <a:r>
            <a:rPr lang="en-US" sz="3200" b="0" kern="1200" baseline="0">
              <a:solidFill>
                <a:schemeClr val="tx1"/>
              </a:solidFill>
              <a:latin typeface="Century Schoolbook" panose="02040604050505020304"/>
            </a:rPr>
            <a:t> for a more precise range of localization.</a:t>
          </a:r>
        </a:p>
      </dsp:txBody>
      <dsp:txXfrm>
        <a:off x="5664543" y="5310398"/>
        <a:ext cx="4601826" cy="2761096"/>
      </dsp:txXfrm>
    </dsp:sp>
    <dsp:sp modelId="{C57ECA5D-D532-43B3-BF48-7ED882F2FAC7}">
      <dsp:nvSpPr>
        <dsp:cNvPr id="0" name=""/>
        <dsp:cNvSpPr/>
      </dsp:nvSpPr>
      <dsp:spPr>
        <a:xfrm>
          <a:off x="15924816" y="6645226"/>
          <a:ext cx="10278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27820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412266" y="6685654"/>
        <a:ext cx="52921" cy="10584"/>
      </dsp:txXfrm>
    </dsp:sp>
    <dsp:sp modelId="{CD7561C8-E2D7-4745-BF3F-D573F7FB154C}">
      <dsp:nvSpPr>
        <dsp:cNvPr id="0" name=""/>
        <dsp:cNvSpPr/>
      </dsp:nvSpPr>
      <dsp:spPr>
        <a:xfrm>
          <a:off x="11324790" y="5310398"/>
          <a:ext cx="4601826" cy="27610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solidFill>
                <a:schemeClr val="tx1"/>
              </a:solidFill>
              <a:latin typeface="Century Schoolbook" panose="02040604050505020304"/>
            </a:rPr>
            <a:t>Get </a:t>
          </a:r>
          <a:r>
            <a:rPr lang="en-US" sz="3200" b="1" kern="1200">
              <a:solidFill>
                <a:schemeClr val="tx1"/>
              </a:solidFill>
              <a:latin typeface="Century Schoolbook" panose="02040604050505020304"/>
            </a:rPr>
            <a:t>NRMSE</a:t>
          </a:r>
          <a:r>
            <a:rPr lang="en-US" sz="3200" b="0" kern="1200">
              <a:solidFill>
                <a:schemeClr val="tx1"/>
              </a:solidFill>
              <a:latin typeface="Century Schoolbook" panose="02040604050505020304"/>
            </a:rPr>
            <a:t> (Normalized Root Mean Square Error) for the system</a:t>
          </a:r>
        </a:p>
      </dsp:txBody>
      <dsp:txXfrm>
        <a:off x="11324790" y="5310398"/>
        <a:ext cx="4601826" cy="2761096"/>
      </dsp:txXfrm>
    </dsp:sp>
    <dsp:sp modelId="{BBC38CBF-7348-48A9-9DF9-B1973BF89D9D}">
      <dsp:nvSpPr>
        <dsp:cNvPr id="0" name=""/>
        <dsp:cNvSpPr/>
      </dsp:nvSpPr>
      <dsp:spPr>
        <a:xfrm>
          <a:off x="16985037" y="5310398"/>
          <a:ext cx="4601826" cy="27610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5493" tIns="236695" rIns="225493" bIns="236695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>
              <a:solidFill>
                <a:schemeClr val="tx1"/>
              </a:solidFill>
              <a:latin typeface="Century Schoolbook" panose="02040604050505020304"/>
            </a:rPr>
            <a:t> Visualize </a:t>
          </a:r>
          <a:r>
            <a:rPr lang="en-US" sz="3200" b="0" kern="1200">
              <a:solidFill>
                <a:schemeClr val="tx1"/>
              </a:solidFill>
              <a:latin typeface="Century Schoolbook" panose="02040604050505020304"/>
            </a:rPr>
            <a:t>approximate distance between a </a:t>
          </a:r>
          <a:r>
            <a:rPr lang="en-US" sz="3200" b="1" kern="1200">
              <a:solidFill>
                <a:schemeClr val="tx1"/>
              </a:solidFill>
              <a:latin typeface="Century Schoolbook" panose="02040604050505020304"/>
            </a:rPr>
            <a:t>Server (gateway) and Client (end-node) </a:t>
          </a:r>
          <a:endParaRPr lang="en-US" sz="3200" b="0" kern="1200">
            <a:solidFill>
              <a:schemeClr val="tx1"/>
            </a:solidFill>
          </a:endParaRPr>
        </a:p>
      </dsp:txBody>
      <dsp:txXfrm>
        <a:off x="16985037" y="5310398"/>
        <a:ext cx="4601826" cy="2761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1T16:10:54.4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14446 16828 16383 0 0,'-4'-5'0'0'0,"-79"8"0"0"0,-29 3 0 0 0,0 6 0 0 0,19 0-16383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39.8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5927 8281 16383 0 0,'0'0'-16383'0'0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0:14:11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3969 9895 16383 0 0,'0'11'0'0'0,"0"14"0"0"0,0 13 0 0 0,0 12 0 0 0,0 7 0 0 0,0 5 0 0 0,0 3 0 0 0,0 0 0 0 0,0 1 0 0 0,0-1 0 0 0,0-1 0 0 0,0 0 0 0 0,0 0 0 0 0,0-1 0 0 0,0 0 0 0 0,0 10 0 0 0,0 4 0 0 0,0 0 0 0 0,0-4 0 0 0,0-2 0 0 0,0-3 0 0 0,0-3 0 0 0,0-1 0 0 0,0-1 0 0 0,0-1 0 0 0,0 1 0 0 0,0-1 0 0 0,0 0 0 0 0,0 1 0 0 0,0-1 0 0 0,0 12 0 0 0,0 3 0 0 0,0-1 0 0 0,0-2 0 0 0,0-3 0 0 0,0-3 0 0 0,0-3 0 0 0,0-1 0 0 0,0-1 0 0 0,0-1 0 0 0,0 1 0 0 0,0-1 0 0 0,0 0 0 0 0,0 1 0 0 0,0-1 0 0 0,0 1 0 0 0,0 0 0 0 0,0 0 0 0 0,0 0 0 0 0,0 0 0 0 0,0 0 0 0 0,0-1 0 0 0,0 1 0 0 0,0 0 0 0 0,0 0 0 0 0,0 0 0 0 0,0 0 0 0 0,0 0 0 0 0,0 0 0 0 0,0-1 0 0 0,0 1 0 0 0,0 0 0 0 0,0 0 0 0 0,0 0 0 0 0,0 0 0 0 0,0-22 0 0 0,0-17-16383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0:14:11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20241 4207 16383 0 0,'0'11'0'0'0,"0"13"0"0"0,0 15 0 0 0,0 10 0 0 0,0 8 0 0 0,0 5 0 0 0,0 3 0 0 0,0 1 0 0 0,0-1 0 0 0,0 0 0 0 0,0 0 0 0 0,0-1 0 0 0,0-1 0 0 0,0 1 0 0 0,0-2 0 0 0,0 1 0 0 0,0 0 0 0 0,0 0 0 0 0,0 0 0 0 0,0-1 0 0 0,0 1 0 0 0,0 0 0 0 0,0 0 0 0 0,0 0 0 0 0,0 0 0 0 0,0-1 0 0 0,0 1 0 0 0,0 0 0 0 0,0 0 0 0 0,0 0 0 0 0,0 0 0 0 0,0 0 0 0 0,0 0 0 0 0,0-1 0 0 0,0 1 0 0 0,0 0 0 0 0,0 0 0 0 0,0 0 0 0 0,0 0 0 0 0,0 0 0 0 0,0 0 0 0 0,0-1 0 0 0,0 1 0 0 0,0 0 0 0 0,0 0 0 0 0,10-11 0 0 0,5-3 0 0 0,-2 0 0 0 0,-2 3 0 0 0,-3 3 0 0 0,-3 3 0 0 0,-3-30 0 0 0,-1-19-16383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6959 7541 16383 0 0,'0'0'-16383'0'0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6959 7541 16383 0 0,'0'0'-16383'0'0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7435 7091 16383 0 0,'0'0'-16383'0'0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7435 7091 16383 0 0,'0'0'-16383'0'0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7435 7091 16383 0 0,'0'0'-16383'0'0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1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7435 7091 16383 0 0,'0'0'-16383'0'0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3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23098 9366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1T16:10:54.4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28390 12938 16383 0 0,'0'-4'0'0'0,"0"-7"0"0"0,0-5 0 0 0,0-9 0 0 0,0-5 0 0 0,0-2 0 0 0,-5 0 0 0 0,-1 1 0 0 0,-4 2 0 0 0,0 0 0 0 0,1-3 0 0 0,2-1 0 0 0,3 1 0 0 0,1 1 0 0 0,2 1 0 0 0,1 2 0 0 0,-4 1 0 0 0,-7 0 0 0 0,0 1 0 0 0,-3-5 0 0 0,0 3-16383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1T16:10:54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28258 14817 16383 0 0,'4'0'0'0'0,"11"0"0"0"0,7 0 0 0 0,5 0 0 0 0,1 0 0 0 0,-3-5 0 0 0,-2-1 0 0 0,-4-4 0 0 0,-6-5 0 0 0,-5-5 0 0 0,-4-2 0 0 0,2-4 0 0 0,4 4 0 0 0,6 6 0 0 0,3 5 0 0 0,5 4 0 0 0,1 4 0 0 0,1 2 0 0 0,2 1 0 0 0,-1 1 0 0 0,0 0 0 0 0,1 0 0 0 0,3 0 0 0 0,2 0 0 0 0,-1-1 0 0 0,-1 0 0 0 0,-1 0 0 0 0,-2 0 0 0 0,4 0 0 0 0,1 0 0 0 0,-1 0 0 0 0,-1 0 0 0 0,-1 0 0 0 0,-2 0 0 0 0,-1 0 0 0 0,0 0 0 0 0,-1 0 0 0 0,-4 4 0 0 0,3 2 0 0 0,1 0 0 0 0,2-1 0 0 0,4-2 0 0 0,1-1 0 0 0,0-1 0 0 0,-1 0 0 0 0,-2-1 0 0 0,-1 4 0 0 0,3 2 0 0 0,1-1 0 0 0,-1 4 0 0 0,-1 5 0 0 0,-2-1 0 0 0,0-2 0 0 0,-2-2 0 0 0,0-4 0 0 0,-1-2 0 0 0,-4-2-16383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1T16:10:54.4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29766 14790 16383 0 0,'-5'0'0'0'0,"-5"0"0"0"0,-7 0 0 0 0,-3 0 0 0 0,-4 0 0 0 0,-7 0 0 0 0,-2-4 0 0 0,0-2 0 0 0,-4 0 0 0 0,0 1 0 0 0,2 2 0 0 0,3 1 0 0 0,1 1 0 0 0,3 1 0 0 0,5-5 0 0 0,-2-1 0 0 0,-2 1 0 0 0,0 1 0 0 0,-5-4 0 0 0,-1 0 0 0 0,5-3 0 0 0,11-5 0 0 0,18 1 0 0 0,13 3 0 0 0,9 4 0 0 0,5 2 0 0 0,2 3 0 0 0,1 2 0 0 0,4 1 0 0 0,0 0 0 0 0,-6 1-16383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0-31T16:10:54.4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32200 14684 16383 0 0,'0'-4'0'0'0,"0"-7"0"0"0,0-5 0 0 0,0-5 0 0 0,0-3 0 0 0,-5-2 0 0 0,-1-1 0 0 0,5 0 0 0 0,2-1 0 0 0,2 0 0 0 0,-1 1 0 0 0,1 0 0 0 0,-2 1 0 0 0,0-1 0 0 0,-5 5 0 0 0,-10 6 0 0 0,-8 6 0 0 0,-5 4 0 0 0,-2 4 0 0 0,4 2-16383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3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17251 10821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43.5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16748 10795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39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3969 9895 16383 0 0,'0'11'0'0'0,"0"14"0"0"0,0 13 0 0 0,0 12 0 0 0,0 7 0 0 0,0 5 0 0 0,0 3 0 0 0,0 0 0 0 0,0 1 0 0 0,0-1 0 0 0,0-1 0 0 0,0 0 0 0 0,0 0 0 0 0,0-1 0 0 0,0 0 0 0 0,0 10 0 0 0,0 4 0 0 0,0 0 0 0 0,0-4 0 0 0,0-2 0 0 0,0-3 0 0 0,0-3 0 0 0,0-1 0 0 0,0-1 0 0 0,0-1 0 0 0,0 1 0 0 0,0-1 0 0 0,0 0 0 0 0,0 1 0 0 0,0-1 0 0 0,0 12 0 0 0,0 3 0 0 0,0-1 0 0 0,0-2 0 0 0,0-3 0 0 0,0-3 0 0 0,0-3 0 0 0,0-1 0 0 0,0-1 0 0 0,0-1 0 0 0,0 1 0 0 0,0-1 0 0 0,0 0 0 0 0,0 1 0 0 0,0-1 0 0 0,0 1 0 0 0,0 0 0 0 0,0 0 0 0 0,0 0 0 0 0,0 0 0 0 0,0 0 0 0 0,0-1 0 0 0,0 1 0 0 0,0 0 0 0 0,0 0 0 0 0,0 0 0 0 0,0 0 0 0 0,0 0 0 0 0,0 0 0 0 0,0-1 0 0 0,0 1 0 0 0,0 0 0 0 0,0 0 0 0 0,0 0 0 0 0,0 0 0 0 0,0-22 0 0 0,0-17-16383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2T23:51:39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20241 4207 16383 0 0,'0'11'0'0'0,"0"13"0"0"0,0 15 0 0 0,0 10 0 0 0,0 8 0 0 0,0 5 0 0 0,0 3 0 0 0,0 1 0 0 0,0-1 0 0 0,0 0 0 0 0,0 0 0 0 0,0-1 0 0 0,0-1 0 0 0,0 1 0 0 0,0-2 0 0 0,0 1 0 0 0,0 0 0 0 0,0 0 0 0 0,0 0 0 0 0,0-1 0 0 0,0 1 0 0 0,0 0 0 0 0,0 0 0 0 0,0 0 0 0 0,0 0 0 0 0,0-1 0 0 0,0 1 0 0 0,0 0 0 0 0,0 0 0 0 0,0 0 0 0 0,0 0 0 0 0,0 0 0 0 0,0 0 0 0 0,0-1 0 0 0,0 1 0 0 0,0 0 0 0 0,0 0 0 0 0,0 0 0 0 0,0 0 0 0 0,0 0 0 0 0,0 0 0 0 0,0-1 0 0 0,0 1 0 0 0,0 0 0 0 0,0 0 0 0 0,10-11 0 0 0,5-3 0 0 0,-2 0 0 0 0,-2 3 0 0 0,-3 3 0 0 0,-3 3 0 0 0,-3-30 0 0 0,-1-19-16383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3744" y="1517904"/>
            <a:ext cx="18836640" cy="808329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3744" y="9601200"/>
            <a:ext cx="18836640" cy="3383280"/>
          </a:xfrm>
        </p:spPr>
        <p:txBody>
          <a:bodyPr>
            <a:normAutofit/>
          </a:bodyPr>
          <a:lstStyle>
            <a:lvl1pPr marL="0" indent="0" algn="l">
              <a:buNone/>
              <a:defRPr sz="4400" baseline="0">
                <a:solidFill>
                  <a:schemeClr val="tx1">
                    <a:lumMod val="75000"/>
                  </a:schemeClr>
                </a:solidFill>
              </a:defRPr>
            </a:lvl1pPr>
            <a:lvl2pPr marL="914400" indent="0" algn="ctr">
              <a:buNone/>
              <a:defRPr sz="4400"/>
            </a:lvl2pPr>
            <a:lvl3pPr marL="1828800" indent="0" algn="ctr">
              <a:buNone/>
              <a:defRPr sz="4400"/>
            </a:lvl3pPr>
            <a:lvl4pPr marL="2743200" indent="0" algn="ctr">
              <a:buNone/>
              <a:defRPr sz="4000"/>
            </a:lvl4pPr>
            <a:lvl5pPr marL="3657600" indent="0" algn="ctr">
              <a:buNone/>
              <a:defRPr sz="4000"/>
            </a:lvl5pPr>
            <a:lvl6pPr marL="4572000" indent="0" algn="ctr">
              <a:buNone/>
              <a:defRPr sz="4000"/>
            </a:lvl6pPr>
            <a:lvl7pPr marL="5486400" indent="0" algn="ctr">
              <a:buNone/>
              <a:defRPr sz="4000"/>
            </a:lvl7pPr>
            <a:lvl8pPr marL="6400800" indent="0" algn="ctr">
              <a:buNone/>
              <a:defRPr sz="4000"/>
            </a:lvl8pPr>
            <a:lvl9pPr marL="7315200" indent="0" algn="ctr">
              <a:buNone/>
              <a:defRPr sz="4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0140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5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297400" y="762000"/>
            <a:ext cx="4953000" cy="117951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762000"/>
            <a:ext cx="15468600" cy="117951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4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313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99625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286373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6743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7607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6132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744" y="1517904"/>
            <a:ext cx="18836640" cy="808329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3744" y="9601200"/>
            <a:ext cx="18836640" cy="3383280"/>
          </a:xfrm>
        </p:spPr>
        <p:txBody>
          <a:bodyPr anchor="t">
            <a:normAutofit/>
          </a:bodyPr>
          <a:lstStyle>
            <a:lvl1pPr marL="0" indent="0">
              <a:buNone/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64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3744" y="3657601"/>
            <a:ext cx="8961120" cy="8702674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52960" y="3657601"/>
            <a:ext cx="8961120" cy="8702674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3744" y="3427310"/>
            <a:ext cx="8961120" cy="14630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4000" b="0">
                <a:solidFill>
                  <a:schemeClr val="tx2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3744" y="5015100"/>
            <a:ext cx="8961120" cy="73293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52960" y="3427310"/>
            <a:ext cx="8961120" cy="14630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4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lvl="0" indent="0" algn="l" defTabSz="1828800" rtl="0" eaLnBrk="1" latinLnBrk="0" hangingPunct="1">
              <a:lnSpc>
                <a:spcPct val="90000"/>
              </a:lnSpc>
              <a:spcBef>
                <a:spcPts val="4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252960" y="5015100"/>
            <a:ext cx="8961120" cy="732930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4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1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15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6" y="914401"/>
            <a:ext cx="6400800" cy="3200394"/>
          </a:xfrm>
        </p:spPr>
        <p:txBody>
          <a:bodyPr anchor="b">
            <a:normAutofit/>
          </a:bodyPr>
          <a:lstStyle>
            <a:lvl1pPr>
              <a:defRPr sz="64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8534" y="1371600"/>
            <a:ext cx="12158132" cy="1097280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82496" y="4199469"/>
            <a:ext cx="6400800" cy="7620002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600"/>
              </a:spcBef>
              <a:buNone/>
              <a:defRPr sz="2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5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210800"/>
            <a:ext cx="22585680" cy="35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515600"/>
            <a:ext cx="19964400" cy="1828800"/>
          </a:xfrm>
        </p:spPr>
        <p:txBody>
          <a:bodyPr anchor="b">
            <a:normAutofit/>
          </a:bodyPr>
          <a:lstStyle>
            <a:lvl1pPr>
              <a:defRPr sz="5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22585680" cy="10257846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6400">
                <a:solidFill>
                  <a:schemeClr val="bg1"/>
                </a:solidFill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2217179"/>
            <a:ext cx="19964400" cy="11940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2600">
                <a:solidFill>
                  <a:schemeClr val="bg1">
                    <a:lumMod val="85000"/>
                  </a:schemeClr>
                </a:solidFill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17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3744" y="731520"/>
            <a:ext cx="19385280" cy="2651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3744" y="3657601"/>
            <a:ext cx="17190720" cy="8702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21595085" y="1997075"/>
            <a:ext cx="380999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0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9918682" y="8093075"/>
            <a:ext cx="71628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85680" y="12344401"/>
            <a:ext cx="1828800" cy="1187450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7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828800" rtl="0" eaLnBrk="1" latinLnBrk="0" hangingPunct="1">
        <a:lnSpc>
          <a:spcPct val="95000"/>
        </a:lnSpc>
        <a:spcBef>
          <a:spcPts val="2800"/>
        </a:spcBef>
        <a:spcAft>
          <a:spcPts val="400"/>
        </a:spcAft>
        <a:buClr>
          <a:schemeClr val="accent1"/>
        </a:buClr>
        <a:buSzPct val="80000"/>
        <a:buFont typeface="Arial" pitchFamily="34" charset="0"/>
        <a:buChar char="•"/>
        <a:defRPr sz="3600" kern="1200" spc="20" baseline="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6576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463040" indent="-36576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011680" indent="-36576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560320" indent="-36576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3200000" indent="-45720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3800000" indent="-45720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4400000" indent="-45720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5000000" indent="-457200" algn="l" defTabSz="18288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 2" pitchFamily="18" charset="2"/>
        <a:buChar char="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25.png"/><Relationship Id="rId9" Type="http://schemas.openxmlformats.org/officeDocument/2006/relationships/customXml" Target="../ink/ink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customXml" Target="../ink/ink7.xml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.xml"/><Relationship Id="rId5" Type="http://schemas.openxmlformats.org/officeDocument/2006/relationships/image" Target="../media/image24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nior Project ll"/>
          <p:cNvSpPr txBox="1">
            <a:spLocks noGrp="1"/>
          </p:cNvSpPr>
          <p:nvPr>
            <p:ph type="body" sz="quarter" idx="21"/>
          </p:nvPr>
        </p:nvSpPr>
        <p:spPr>
          <a:xfrm>
            <a:off x="17809831" y="12326393"/>
            <a:ext cx="4345320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Senior Project </a:t>
            </a:r>
            <a:r>
              <a:rPr lang="en-US"/>
              <a:t>II</a:t>
            </a:r>
            <a:endParaRPr/>
          </a:p>
        </p:txBody>
      </p:sp>
      <p:sp>
        <p:nvSpPr>
          <p:cNvPr id="152" name="LoRa Localiz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err="1"/>
              <a:t>LoRa</a:t>
            </a:r>
            <a:r>
              <a:t> </a:t>
            </a:r>
            <a:r>
              <a:rPr lang="en-US"/>
              <a:t>Proximity Model</a:t>
            </a:r>
            <a:endParaRPr/>
          </a:p>
        </p:txBody>
      </p:sp>
      <p:sp>
        <p:nvSpPr>
          <p:cNvPr id="151" name="Mario Alcaraz…"/>
          <p:cNvSpPr txBox="1">
            <a:spLocks noGrp="1"/>
          </p:cNvSpPr>
          <p:nvPr>
            <p:ph type="body" sz="quarter" idx="1"/>
          </p:nvPr>
        </p:nvSpPr>
        <p:spPr>
          <a:xfrm>
            <a:off x="1201340" y="9667833"/>
            <a:ext cx="21971003" cy="28290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Mario Alcaraz</a:t>
            </a:r>
          </a:p>
          <a:p>
            <a:r>
              <a:t>Bruna Goncalves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91C9-13FA-4408-B1D9-E2B060E5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88" y="2120731"/>
            <a:ext cx="12151967" cy="922408"/>
          </a:xfrm>
        </p:spPr>
        <p:txBody>
          <a:bodyPr>
            <a:normAutofit fontScale="90000"/>
          </a:bodyPr>
          <a:lstStyle/>
          <a:p>
            <a:r>
              <a:rPr lang="en-US"/>
              <a:t>System (connection fail)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7728C-2AF4-4D07-97E0-7BF16461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92ECA5F2-1B3F-4605-A5F2-37582CA0333D}"/>
              </a:ext>
            </a:extLst>
          </p:cNvPr>
          <p:cNvSpPr/>
          <p:nvPr/>
        </p:nvSpPr>
        <p:spPr>
          <a:xfrm>
            <a:off x="2326755" y="9666031"/>
            <a:ext cx="2859947" cy="1540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Gateway (Server)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9B34A1C-E539-4D45-B4C5-92267617A7D6}"/>
              </a:ext>
            </a:extLst>
          </p:cNvPr>
          <p:cNvSpPr/>
          <p:nvPr/>
        </p:nvSpPr>
        <p:spPr>
          <a:xfrm>
            <a:off x="16179231" y="4438329"/>
            <a:ext cx="2859947" cy="1540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End-node (Client)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F3FCA2-E61E-451D-8FE2-298F691F2002}"/>
                  </a:ext>
                </a:extLst>
              </p14:cNvPr>
              <p14:cNvContentPartPr/>
              <p14:nvPr/>
            </p14:nvContentPartPr>
            <p14:xfrm>
              <a:off x="2942376" y="8261286"/>
              <a:ext cx="19049" cy="149542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F3FCA2-E61E-451D-8FE2-298F691F20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9926" y="8243299"/>
                <a:ext cx="1904900" cy="153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72F1E-A7E8-48B6-8E11-530AA519121A}"/>
                  </a:ext>
                </a:extLst>
              </p14:cNvPr>
              <p14:cNvContentPartPr/>
              <p14:nvPr/>
            </p14:nvContentPartPr>
            <p14:xfrm>
              <a:off x="16862079" y="3395049"/>
              <a:ext cx="19049" cy="11049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72F1E-A7E8-48B6-8E11-530AA51912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47648" y="3376995"/>
                <a:ext cx="47623" cy="1140647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8AF2D1E-608A-44A7-A8C0-C64B3CD32468}"/>
              </a:ext>
            </a:extLst>
          </p:cNvPr>
          <p:cNvSpPr txBox="1"/>
          <p:nvPr/>
        </p:nvSpPr>
        <p:spPr>
          <a:xfrm>
            <a:off x="10594063" y="900593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Frequency: </a:t>
            </a:r>
            <a:endParaRPr lang="en-US"/>
          </a:p>
          <a:p>
            <a:r>
              <a:rPr lang="en-US" sz="2800"/>
              <a:t>868 MHz</a:t>
            </a:r>
            <a:endParaRPr lang="en-US"/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32CA2835-A470-451A-85EE-DE332E09507D}"/>
              </a:ext>
            </a:extLst>
          </p:cNvPr>
          <p:cNvSpPr/>
          <p:nvPr/>
        </p:nvSpPr>
        <p:spPr>
          <a:xfrm>
            <a:off x="15356188" y="933910"/>
            <a:ext cx="3020747" cy="199862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1. Sending to LoRa Server</a:t>
            </a:r>
          </a:p>
        </p:txBody>
      </p:sp>
      <p:sp>
        <p:nvSpPr>
          <p:cNvPr id="57" name="Thought Bubble: Cloud 56">
            <a:extLst>
              <a:ext uri="{FF2B5EF4-FFF2-40B4-BE49-F238E27FC236}">
                <a16:creationId xmlns:a16="http://schemas.microsoft.com/office/drawing/2014/main" id="{8C9CE3BF-3473-4865-A69B-BD9AF737DD7E}"/>
              </a:ext>
            </a:extLst>
          </p:cNvPr>
          <p:cNvSpPr/>
          <p:nvPr/>
        </p:nvSpPr>
        <p:spPr>
          <a:xfrm>
            <a:off x="19024867" y="2811830"/>
            <a:ext cx="3157226" cy="206686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No reply, is LoRa server running?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5C1BE6-7741-4127-A91A-E5A4A2064D44}"/>
              </a:ext>
            </a:extLst>
          </p:cNvPr>
          <p:cNvCxnSpPr/>
          <p:nvPr/>
        </p:nvCxnSpPr>
        <p:spPr>
          <a:xfrm flipV="1">
            <a:off x="6156655" y="5257702"/>
            <a:ext cx="9474738" cy="4500664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73E545-9310-4454-9E87-8F20DB00BB0F}"/>
              </a:ext>
            </a:extLst>
          </p:cNvPr>
          <p:cNvCxnSpPr>
            <a:cxnSpLocks/>
          </p:cNvCxnSpPr>
          <p:nvPr/>
        </p:nvCxnSpPr>
        <p:spPr>
          <a:xfrm flipH="1">
            <a:off x="6404902" y="5801022"/>
            <a:ext cx="9413132" cy="4594698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6A1BA103-ADCD-4B39-B879-66328BF522CE}"/>
              </a:ext>
            </a:extLst>
          </p:cNvPr>
          <p:cNvSpPr/>
          <p:nvPr/>
        </p:nvSpPr>
        <p:spPr>
          <a:xfrm rot="1080000">
            <a:off x="2219109" y="6444228"/>
            <a:ext cx="2815591" cy="309120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6C8C316-06A6-49CD-B412-DDB9F59CFA6D}"/>
              </a:ext>
            </a:extLst>
          </p:cNvPr>
          <p:cNvSpPr/>
          <p:nvPr/>
        </p:nvSpPr>
        <p:spPr>
          <a:xfrm rot="1080000">
            <a:off x="2486022" y="6915791"/>
            <a:ext cx="1988741" cy="2345421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ADAB454-E740-42A9-AD96-274BC4795C63}"/>
              </a:ext>
            </a:extLst>
          </p:cNvPr>
          <p:cNvSpPr/>
          <p:nvPr/>
        </p:nvSpPr>
        <p:spPr>
          <a:xfrm rot="1080000">
            <a:off x="2499133" y="7348084"/>
            <a:ext cx="1534785" cy="179418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9667070-2664-40EF-BCB5-B9C70FA598A4}"/>
              </a:ext>
            </a:extLst>
          </p:cNvPr>
          <p:cNvSpPr/>
          <p:nvPr/>
        </p:nvSpPr>
        <p:spPr>
          <a:xfrm rot="1080000">
            <a:off x="2967260" y="7812557"/>
            <a:ext cx="675510" cy="85384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8403476B-F33B-4BF1-84E0-AD7AB3B91C86}"/>
              </a:ext>
            </a:extLst>
          </p:cNvPr>
          <p:cNvSpPr/>
          <p:nvPr/>
        </p:nvSpPr>
        <p:spPr>
          <a:xfrm rot="13020000">
            <a:off x="14719319" y="1809535"/>
            <a:ext cx="2945293" cy="3399250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DB6C78B-4D5F-4228-8C3C-6499EB37AB13}"/>
              </a:ext>
            </a:extLst>
          </p:cNvPr>
          <p:cNvSpPr/>
          <p:nvPr/>
        </p:nvSpPr>
        <p:spPr>
          <a:xfrm rot="13260000">
            <a:off x="15187476" y="2419862"/>
            <a:ext cx="1988741" cy="2345421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C9BBF540-6F31-4417-AB03-8EF6F086FF5E}"/>
              </a:ext>
            </a:extLst>
          </p:cNvPr>
          <p:cNvSpPr/>
          <p:nvPr/>
        </p:nvSpPr>
        <p:spPr>
          <a:xfrm rot="13260000">
            <a:off x="15600080" y="2797468"/>
            <a:ext cx="1242955" cy="1550997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099EDF6-0B94-40D5-A471-52CCC729EF12}"/>
              </a:ext>
            </a:extLst>
          </p:cNvPr>
          <p:cNvSpPr/>
          <p:nvPr/>
        </p:nvSpPr>
        <p:spPr>
          <a:xfrm rot="13260000">
            <a:off x="16096185" y="3156212"/>
            <a:ext cx="707934" cy="951125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8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3866" y="0"/>
            <a:ext cx="7634660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D68A4-CCDB-496A-A321-A37B32582A19}"/>
              </a:ext>
            </a:extLst>
          </p:cNvPr>
          <p:cNvSpPr txBox="1"/>
          <p:nvPr/>
        </p:nvSpPr>
        <p:spPr>
          <a:xfrm>
            <a:off x="2352793" y="457200"/>
            <a:ext cx="7801386" cy="10084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Experiment </a:t>
            </a:r>
            <a:endParaRPr lang="en-US" sz="66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  </a:t>
            </a:r>
            <a:endParaRPr lang="en-US" sz="6600" spc="-5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5622"/>
            <a:ext cx="257386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B2D1954-764E-413C-889C-C42E93BC6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0" t="19143" r="47666" b="14639"/>
          <a:stretch/>
        </p:blipFill>
        <p:spPr>
          <a:xfrm>
            <a:off x="10335279" y="812766"/>
            <a:ext cx="11883396" cy="12280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BC7368-A29E-4815-BC02-7CB87FA7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 sz="8800" dirty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sz="8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FDAAA5-2782-45C0-9E17-D06A53143F69}"/>
                  </a:ext>
                </a:extLst>
              </p14:cNvPr>
              <p14:cNvContentPartPr/>
              <p14:nvPr/>
            </p14:nvContentPartPr>
            <p14:xfrm>
              <a:off x="5499980" y="6246891"/>
              <a:ext cx="19049" cy="1904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FDAAA5-2782-45C0-9E17-D06A53143F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7530" y="5294441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B2D439-0847-47EA-9EE1-4B10DB819EB5}"/>
                  </a:ext>
                </a:extLst>
              </p14:cNvPr>
              <p14:cNvContentPartPr/>
              <p14:nvPr/>
            </p14:nvContentPartPr>
            <p14:xfrm>
              <a:off x="5499980" y="6246891"/>
              <a:ext cx="19049" cy="1904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B2D439-0847-47EA-9EE1-4B10DB819E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7530" y="5294441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FA344E-4568-4080-9165-AD36161A31F2}"/>
                  </a:ext>
                </a:extLst>
              </p14:cNvPr>
              <p14:cNvContentPartPr/>
              <p14:nvPr/>
            </p14:nvContentPartPr>
            <p14:xfrm>
              <a:off x="5907386" y="5862118"/>
              <a:ext cx="19049" cy="1904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FA344E-4568-4080-9165-AD36161A3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4936" y="4909668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F2276D-80F8-4626-8181-9653C447DBC6}"/>
                  </a:ext>
                </a:extLst>
              </p14:cNvPr>
              <p14:cNvContentPartPr/>
              <p14:nvPr/>
            </p14:nvContentPartPr>
            <p14:xfrm>
              <a:off x="5907386" y="5862118"/>
              <a:ext cx="19049" cy="19049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F2276D-80F8-4626-8181-9653C447DB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4936" y="4909668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9DD7B9-BDA7-434E-9E70-EAA846B22BC6}"/>
                  </a:ext>
                </a:extLst>
              </p14:cNvPr>
              <p14:cNvContentPartPr/>
              <p14:nvPr/>
            </p14:nvContentPartPr>
            <p14:xfrm>
              <a:off x="5907386" y="5862118"/>
              <a:ext cx="19049" cy="1904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9DD7B9-BDA7-434E-9E70-EAA846B22B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4936" y="4909668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A655CA-DADE-49E8-B491-0AEAE5DC818F}"/>
                  </a:ext>
                </a:extLst>
              </p14:cNvPr>
              <p14:cNvContentPartPr/>
              <p14:nvPr/>
            </p14:nvContentPartPr>
            <p14:xfrm>
              <a:off x="5907386" y="5862118"/>
              <a:ext cx="19049" cy="19049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A655CA-DADE-49E8-B491-0AEAE5DC8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4936" y="4909668"/>
                <a:ext cx="1904900" cy="1904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67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488"/>
            <a:ext cx="914400" cy="13716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0"/>
            <a:ext cx="2167128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" name="Data collected"/>
          <p:cNvSpPr txBox="1">
            <a:spLocks noGrp="1"/>
          </p:cNvSpPr>
          <p:nvPr>
            <p:ph type="title"/>
          </p:nvPr>
        </p:nvSpPr>
        <p:spPr>
          <a:xfrm>
            <a:off x="13489782" y="5721009"/>
            <a:ext cx="9375972" cy="4043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11200" b="1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Collected </a:t>
            </a:r>
          </a:p>
        </p:txBody>
      </p:sp>
      <p:sp useBgFill="1">
        <p:nvSpPr>
          <p:cNvPr id="208" name="Rectangle 207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4566" y="0"/>
            <a:ext cx="12174718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Graphic 193" descr="Statistics">
            <a:extLst>
              <a:ext uri="{FF2B5EF4-FFF2-40B4-BE49-F238E27FC236}">
                <a16:creationId xmlns:a16="http://schemas.microsoft.com/office/drawing/2014/main" id="{E64028C3-544C-4349-8C9D-32A61A137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2353" y="3813085"/>
            <a:ext cx="6833322" cy="6851683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798320" cy="13716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EDD1E-856D-4862-AFA3-FD12CC4391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000" dirty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7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3A5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3136" cy="11795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2D15A-5737-4077-9D7B-AEA4ECF3AF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584228" y="12223186"/>
            <a:ext cx="2189480" cy="1670050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000" dirty="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7000">
              <a:solidFill>
                <a:schemeClr val="bg1"/>
              </a:solidFill>
            </a:endParaRPr>
          </a:p>
        </p:txBody>
      </p:sp>
      <p:pic>
        <p:nvPicPr>
          <p:cNvPr id="7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649EA53-B0E8-4C1A-8295-C384BAB6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" b="693"/>
          <a:stretch/>
        </p:blipFill>
        <p:spPr>
          <a:xfrm>
            <a:off x="1388715" y="959895"/>
            <a:ext cx="21392147" cy="11529567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4D80F2A-81D6-48B9-9E7F-C4D5A5E2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69" y="11723752"/>
            <a:ext cx="7493540" cy="886599"/>
          </a:xfrm>
          <a:prstGeom prst="rect">
            <a:avLst/>
          </a:prstGeom>
        </p:spPr>
      </p:pic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DEF540B-C11C-4A1B-B7ED-F78FC027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81" y="11641903"/>
            <a:ext cx="8401456" cy="979141"/>
          </a:xfrm>
          <a:prstGeom prst="rect">
            <a:avLst/>
          </a:prstGeom>
        </p:spPr>
      </p:pic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F7B96BFC-B652-41C8-B013-5E978DB713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73" t="31944" r="64053" b="10921"/>
          <a:stretch/>
        </p:blipFill>
        <p:spPr>
          <a:xfrm rot="-5400000">
            <a:off x="123040" y="6766491"/>
            <a:ext cx="2821953" cy="6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404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6FC1A-5A6E-44EF-9F40-22F751F1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90" y="828106"/>
            <a:ext cx="7751377" cy="58374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12000" b="1" spc="-50"/>
              <a:t>Model </a:t>
            </a:r>
            <a:br>
              <a:rPr lang="en-US" sz="12000" b="1" spc="-50"/>
            </a:br>
            <a:r>
              <a:rPr lang="en-US" sz="12000" b="1" spc="-50"/>
              <a:t> Output</a:t>
            </a:r>
          </a:p>
        </p:txBody>
      </p:sp>
      <p:pic>
        <p:nvPicPr>
          <p:cNvPr id="24" name="Picture 24" descr="Text&#10;&#10;Description automatically generated">
            <a:extLst>
              <a:ext uri="{FF2B5EF4-FFF2-40B4-BE49-F238E27FC236}">
                <a16:creationId xmlns:a16="http://schemas.microsoft.com/office/drawing/2014/main" id="{1794071C-BFFC-4F46-98E8-0781EE1C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392" y="2027973"/>
            <a:ext cx="10994704" cy="112550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FECCC-333A-4CE4-9F49-B71CD804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500" b="1" dirty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75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71A482-147A-495F-BF89-203DC44506FB}"/>
                  </a:ext>
                </a:extLst>
              </p14:cNvPr>
              <p14:cNvContentPartPr/>
              <p14:nvPr/>
            </p14:nvContentPartPr>
            <p14:xfrm>
              <a:off x="19306514" y="7808613"/>
              <a:ext cx="19049" cy="1904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71A482-147A-495F-BF89-203DC4450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49164" y="2093913"/>
                <a:ext cx="5714700" cy="114294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B2B6A43-7C59-4ED6-BE4F-B850DC2783E7}"/>
              </a:ext>
            </a:extLst>
          </p:cNvPr>
          <p:cNvSpPr txBox="1"/>
          <p:nvPr/>
        </p:nvSpPr>
        <p:spPr>
          <a:xfrm>
            <a:off x="12189975" y="992306"/>
            <a:ext cx="1311041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i="1">
                <a:solidFill>
                  <a:schemeClr val="bg1"/>
                </a:solidFill>
              </a:rPr>
              <a:t>12 Meters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2939217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2DC42-C016-4857-A93C-F7E97F2081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50B553E9-15F4-4A9E-835E-D366BA1AC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1733"/>
              </p:ext>
            </p:extLst>
          </p:nvPr>
        </p:nvGraphicFramePr>
        <p:xfrm>
          <a:off x="841611" y="4435522"/>
          <a:ext cx="21513904" cy="8869680"/>
        </p:xfrm>
        <a:graphic>
          <a:graphicData uri="http://schemas.openxmlformats.org/drawingml/2006/table">
            <a:tbl>
              <a:tblPr firstRow="1" lastRow="1" bandRow="1">
                <a:tableStyleId>{5202B0CA-FC54-4496-8BCA-5EF66A818D29}</a:tableStyleId>
              </a:tblPr>
              <a:tblGrid>
                <a:gridCol w="5378476">
                  <a:extLst>
                    <a:ext uri="{9D8B030D-6E8A-4147-A177-3AD203B41FA5}">
                      <a16:colId xmlns:a16="http://schemas.microsoft.com/office/drawing/2014/main" val="1997162753"/>
                    </a:ext>
                  </a:extLst>
                </a:gridCol>
                <a:gridCol w="5378476">
                  <a:extLst>
                    <a:ext uri="{9D8B030D-6E8A-4147-A177-3AD203B41FA5}">
                      <a16:colId xmlns:a16="http://schemas.microsoft.com/office/drawing/2014/main" val="3360031678"/>
                    </a:ext>
                  </a:extLst>
                </a:gridCol>
                <a:gridCol w="5378476">
                  <a:extLst>
                    <a:ext uri="{9D8B030D-6E8A-4147-A177-3AD203B41FA5}">
                      <a16:colId xmlns:a16="http://schemas.microsoft.com/office/drawing/2014/main" val="3486554482"/>
                    </a:ext>
                  </a:extLst>
                </a:gridCol>
                <a:gridCol w="5378476">
                  <a:extLst>
                    <a:ext uri="{9D8B030D-6E8A-4147-A177-3AD203B41FA5}">
                      <a16:colId xmlns:a16="http://schemas.microsoft.com/office/drawing/2014/main" val="3349339452"/>
                    </a:ext>
                  </a:extLst>
                </a:gridCol>
              </a:tblGrid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 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 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995418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7.01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344518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7.01 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313171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6.57 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34877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58144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12.28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14.91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704087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984069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01806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6.13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15.35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93465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15.79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07185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13.16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15.79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4907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600" b="1" u="none" strike="noStrike" noProof="0"/>
                        <a:t>TOTAL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600" u="none" strike="noStrike" noProof="0"/>
                        <a:t>53.44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124.56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837372"/>
                  </a:ext>
                </a:extLst>
              </a:tr>
              <a:tr h="635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TOTAL/8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6.68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15.57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85342"/>
                  </a:ext>
                </a:extLst>
              </a:tr>
              <a:tr h="5446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000" b="1" i="0" u="none" strike="noStrike" noProof="0">
                          <a:highlight>
                            <a:srgbClr val="FFFF00"/>
                          </a:highlight>
                          <a:latin typeface="Century Schoolbook"/>
                        </a:rPr>
                        <a:t>NRMSE</a:t>
                      </a:r>
                      <a:endParaRPr lang="en-US" sz="3000" b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000">
                          <a:highlight>
                            <a:srgbClr val="FFFF00"/>
                          </a:highlight>
                        </a:rPr>
                        <a:t>0.125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000">
                          <a:highlight>
                            <a:srgbClr val="FFFF00"/>
                          </a:highlight>
                        </a:rPr>
                        <a:t>0.053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000">
                          <a:highlight>
                            <a:srgbClr val="FFFF00"/>
                          </a:highlight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6422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85F783-794E-4A55-84A2-9BBB369C5ABA}"/>
              </a:ext>
            </a:extLst>
          </p:cNvPr>
          <p:cNvSpPr txBox="1"/>
          <p:nvPr/>
        </p:nvSpPr>
        <p:spPr>
          <a:xfrm>
            <a:off x="1205114" y="522148"/>
            <a:ext cx="1122618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/>
              <a:t>The Error Model</a:t>
            </a:r>
            <a:r>
              <a:rPr lang="en-US" sz="6000"/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DF0AC-51ED-41D7-8CFA-72E8DB3D1A9C}"/>
              </a:ext>
            </a:extLst>
          </p:cNvPr>
          <p:cNvSpPr txBox="1"/>
          <p:nvPr/>
        </p:nvSpPr>
        <p:spPr>
          <a:xfrm>
            <a:off x="934051" y="1680900"/>
            <a:ext cx="204252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500"/>
              <a:t>The model has a </a:t>
            </a:r>
            <a:r>
              <a:rPr lang="en-US" sz="4500" b="1"/>
              <a:t>NRMSE </a:t>
            </a:r>
            <a:r>
              <a:rPr lang="en-US" sz="4500"/>
              <a:t>(Normalized Root Mean Square Error) up to </a:t>
            </a:r>
            <a:r>
              <a:rPr lang="en-US" sz="4500" b="1"/>
              <a:t>0.125 </a:t>
            </a:r>
          </a:p>
          <a:p>
            <a:pPr marL="285750" indent="-285750">
              <a:buFont typeface="Arial"/>
              <a:buChar char="•"/>
            </a:pPr>
            <a:r>
              <a:rPr lang="en-US" sz="4500" b="1"/>
              <a:t>Compare </a:t>
            </a:r>
            <a:r>
              <a:rPr lang="en-US" sz="4500"/>
              <a:t>model with different </a:t>
            </a:r>
            <a:r>
              <a:rPr lang="en-US" sz="4500" b="1"/>
              <a:t>scales</a:t>
            </a:r>
          </a:p>
        </p:txBody>
      </p:sp>
    </p:spTree>
    <p:extLst>
      <p:ext uri="{BB962C8B-B14F-4D97-AF65-F5344CB8AC3E}">
        <p14:creationId xmlns:p14="http://schemas.microsoft.com/office/powerpoint/2010/main" val="6405404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F80627D1-E757-4E19-BA5F-9712F27E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73" y="236769"/>
            <a:ext cx="7486330" cy="1885368"/>
          </a:xfrm>
        </p:spPr>
        <p:txBody>
          <a:bodyPr>
            <a:normAutofit/>
          </a:bodyPr>
          <a:lstStyle/>
          <a:p>
            <a:r>
              <a:rPr lang="en-US" b="1"/>
              <a:t>Timeline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E933405-F789-4EEC-B1EA-EDD397608B63}"/>
              </a:ext>
            </a:extLst>
          </p:cNvPr>
          <p:cNvSpPr txBox="1">
            <a:spLocks/>
          </p:cNvSpPr>
          <p:nvPr/>
        </p:nvSpPr>
        <p:spPr>
          <a:xfrm>
            <a:off x="22983245" y="12476922"/>
            <a:ext cx="1431235" cy="1054929"/>
          </a:xfrm>
          <a:prstGeom prst="rect">
            <a:avLst/>
          </a:prstGeom>
        </p:spPr>
        <p:txBody>
          <a:bodyPr vert="horz" lIns="45720" tIns="45720" rIns="4572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72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pPr/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10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9E9A2D5-3230-4F71-8CA7-223D79693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8" t="33333" r="51627" b="8046"/>
          <a:stretch/>
        </p:blipFill>
        <p:spPr>
          <a:xfrm>
            <a:off x="128129" y="2684905"/>
            <a:ext cx="11089272" cy="10193264"/>
          </a:xfrm>
          <a:prstGeom prst="rect">
            <a:avLst/>
          </a:prstGeom>
        </p:spPr>
      </p:pic>
      <p:pic>
        <p:nvPicPr>
          <p:cNvPr id="11" name="Picture 1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F290622-5DAF-41FD-A6C5-57C18EF0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0" t="21868" r="13500" b="11677"/>
          <a:stretch/>
        </p:blipFill>
        <p:spPr>
          <a:xfrm>
            <a:off x="11285100" y="2470514"/>
            <a:ext cx="11695118" cy="104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252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0533-BE6B-411B-859B-636C2745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85" y="327314"/>
            <a:ext cx="19385280" cy="2651124"/>
          </a:xfrm>
        </p:spPr>
        <p:txBody>
          <a:bodyPr/>
          <a:lstStyle/>
          <a:p>
            <a:r>
              <a:rPr lang="en-US" b="1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13C8B-AE58-4AF5-830F-5212E0440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1574" y="3657600"/>
            <a:ext cx="20732456" cy="9350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We were able to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understand 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the </a:t>
            </a:r>
            <a:r>
              <a:rPr lang="en-US" sz="4200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LoRa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 capabilities.</a:t>
            </a:r>
            <a:endParaRPr lang="en-US" sz="4200">
              <a:solidFill>
                <a:schemeClr val="tx1">
                  <a:lumMod val="95000"/>
                  <a:lumOff val="5000"/>
                </a:schemeClr>
              </a:solidFill>
              <a:latin typeface="Century Schoolbook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We were able to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develop 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an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approach 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method </a:t>
            </a:r>
          </a:p>
          <a:p>
            <a:pPr>
              <a:lnSpc>
                <a:spcPct val="150000"/>
              </a:lnSpc>
            </a:pP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We were able to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create 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a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system 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which gives us an approximate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distance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 between the end-node and gateway.</a:t>
            </a:r>
          </a:p>
          <a:p>
            <a:pPr>
              <a:lnSpc>
                <a:spcPct val="150000"/>
              </a:lnSpc>
            </a:pP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We were able to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decrease 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our errors</a:t>
            </a:r>
          </a:p>
          <a:p>
            <a:pPr>
              <a:lnSpc>
                <a:spcPct val="150000"/>
              </a:lnSpc>
            </a:pP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We were able to 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apply 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it to the </a:t>
            </a:r>
            <a:r>
              <a:rPr lang="en-US" sz="42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real world</a:t>
            </a:r>
            <a:r>
              <a:rPr lang="en-US" sz="4200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/>
                <a:cs typeface="Arial"/>
              </a:rPr>
              <a:t> and daily actives.</a:t>
            </a:r>
            <a:endParaRPr lang="en-US" sz="4200">
              <a:solidFill>
                <a:schemeClr val="tx1">
                  <a:lumMod val="95000"/>
                  <a:lumOff val="5000"/>
                </a:schemeClr>
              </a:solidFill>
              <a:latin typeface="Century Schoolbook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9656F-0A4F-4E00-81F8-AC47DA609E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7049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221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5A96C91-B815-4865-AB6A-3D1D734B3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8158" y="0"/>
            <a:ext cx="1446752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15" name="References"/>
          <p:cNvSpPr txBox="1">
            <a:spLocks noGrp="1"/>
          </p:cNvSpPr>
          <p:nvPr>
            <p:ph type="title"/>
          </p:nvPr>
        </p:nvSpPr>
        <p:spPr>
          <a:xfrm>
            <a:off x="10549640" y="5632420"/>
            <a:ext cx="9781401" cy="1650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9600" b="1" spc="-50"/>
              <a:t>Any Questions 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00359818-8A35-4725-AF2C-AD481D673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11" r="7899"/>
          <a:stretch/>
        </p:blipFill>
        <p:spPr>
          <a:xfrm>
            <a:off x="20" y="10"/>
            <a:ext cx="8118138" cy="13715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298C6B-3ED5-4A5B-8CBB-94CCF46BE7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320481" y="12287868"/>
            <a:ext cx="1828800" cy="1187450"/>
          </a:xfrm>
        </p:spPr>
        <p:txBody>
          <a:bodyPr vert="horz" lIns="45720" tIns="45720" rIns="4572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488"/>
            <a:ext cx="914400" cy="13716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0"/>
            <a:ext cx="21671280" cy="13716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F0C1-3877-406D-9411-8C2F2015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306" y="2397940"/>
            <a:ext cx="11159808" cy="365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9200" spc="-50">
                <a:solidFill>
                  <a:srgbClr val="FFFFFF"/>
                </a:solidFill>
              </a:rPr>
              <a:t>Appendix 1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4568" y="0"/>
            <a:ext cx="923993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8" descr="Paperclip">
            <a:extLst>
              <a:ext uri="{FF2B5EF4-FFF2-40B4-BE49-F238E27FC236}">
                <a16:creationId xmlns:a16="http://schemas.microsoft.com/office/drawing/2014/main" id="{8F8F6FA0-DCA9-404F-903E-6D513DB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5974" y="3132949"/>
            <a:ext cx="7437126" cy="743712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798320" cy="13716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67E77-591C-48D3-89DC-A158664313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7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77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13517-4D7C-4027-B5E5-1EC5D70EB7DD}"/>
              </a:ext>
            </a:extLst>
          </p:cNvPr>
          <p:cNvSpPr txBox="1"/>
          <p:nvPr/>
        </p:nvSpPr>
        <p:spPr>
          <a:xfrm>
            <a:off x="12098481" y="7112577"/>
            <a:ext cx="123585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i="1">
                <a:solidFill>
                  <a:schemeClr val="bg1"/>
                </a:solidFill>
              </a:rPr>
              <a:t>Technology Capacity</a:t>
            </a:r>
          </a:p>
        </p:txBody>
      </p:sp>
    </p:spTree>
    <p:extLst>
      <p:ext uri="{BB962C8B-B14F-4D97-AF65-F5344CB8AC3E}">
        <p14:creationId xmlns:p14="http://schemas.microsoft.com/office/powerpoint/2010/main" val="31672197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811083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ontent"/>
          <p:cNvSpPr txBox="1">
            <a:spLocks noGrp="1"/>
          </p:cNvSpPr>
          <p:nvPr>
            <p:ph type="title"/>
          </p:nvPr>
        </p:nvSpPr>
        <p:spPr>
          <a:xfrm>
            <a:off x="1132116" y="1672046"/>
            <a:ext cx="5437576" cy="10367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7200" spc="-5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58" name="Abstract…">
            <a:extLst>
              <a:ext uri="{FF2B5EF4-FFF2-40B4-BE49-F238E27FC236}">
                <a16:creationId xmlns:a16="http://schemas.microsoft.com/office/drawing/2014/main" id="{322C2364-7FC6-497A-9C50-36907DCA5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818255"/>
              </p:ext>
            </p:extLst>
          </p:nvPr>
        </p:nvGraphicFramePr>
        <p:xfrm>
          <a:off x="9317630" y="1187031"/>
          <a:ext cx="11980272" cy="10946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36579-6C63-46A0-AF8D-BFCC1A7351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4D3CA-C7B3-4D78-BA1E-BF4E037394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E1CD9D-45E7-4863-914C-9DBD3B3CC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0" t="26205" r="38621" b="34038"/>
          <a:stretch/>
        </p:blipFill>
        <p:spPr>
          <a:xfrm>
            <a:off x="12802942" y="4975196"/>
            <a:ext cx="8943832" cy="5915565"/>
          </a:xfrm>
          <a:prstGeom prst="rect">
            <a:avLst/>
          </a:prstGeom>
        </p:spPr>
      </p:pic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2E68FB-FE82-4EFE-B611-FCB135FF1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8" t="20883" r="37319" b="50807"/>
          <a:stretch/>
        </p:blipFill>
        <p:spPr>
          <a:xfrm>
            <a:off x="299212" y="6164966"/>
            <a:ext cx="12512688" cy="4830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8F991-96D8-4422-BF03-D2B8E15B8BFB}"/>
              </a:ext>
            </a:extLst>
          </p:cNvPr>
          <p:cNvSpPr txBox="1"/>
          <p:nvPr/>
        </p:nvSpPr>
        <p:spPr>
          <a:xfrm>
            <a:off x="1254324" y="11799391"/>
            <a:ext cx="20260019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i="1">
                <a:ea typeface="+mn-lt"/>
                <a:cs typeface="+mn-lt"/>
              </a:rPr>
              <a:t>J. Petajajarvi, K. Mikhaylov, A. Roivainen, T. Hanninen and M. Pettissalo, "On the coverage of LPWANs: range evaluation and channel attenuation model for LoRa technology," 2015 14th International Conference on ITS Telecommunications (ITST), Copenhagen, 2015, pp. 55-59, doi: 10.1109/ITST.2015.7377400.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3D14E-0A15-418C-B443-E9E0397C139F}"/>
              </a:ext>
            </a:extLst>
          </p:cNvPr>
          <p:cNvSpPr txBox="1"/>
          <p:nvPr/>
        </p:nvSpPr>
        <p:spPr>
          <a:xfrm>
            <a:off x="2813099" y="10652313"/>
            <a:ext cx="714178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i="1">
                <a:ea typeface="+mn-lt"/>
                <a:cs typeface="+mn-lt"/>
              </a:rPr>
              <a:t>Results of measurements with car</a:t>
            </a:r>
            <a:endParaRPr lang="en-US" sz="3000" i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B95AD-8BFA-473F-AB75-44829B67CD24}"/>
              </a:ext>
            </a:extLst>
          </p:cNvPr>
          <p:cNvSpPr txBox="1"/>
          <p:nvPr/>
        </p:nvSpPr>
        <p:spPr>
          <a:xfrm>
            <a:off x="13239539" y="10591093"/>
            <a:ext cx="88228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r>
              <a:rPr lang="en-US" sz="3000" i="1">
                <a:ea typeface="+mn-lt"/>
                <a:cs typeface="+mn-lt"/>
              </a:rPr>
              <a:t>The lora node mounted on the roof-rack of a car.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18B39-CF49-4BF8-AC1F-362B882D756D}"/>
              </a:ext>
            </a:extLst>
          </p:cNvPr>
          <p:cNvSpPr txBox="1"/>
          <p:nvPr/>
        </p:nvSpPr>
        <p:spPr>
          <a:xfrm>
            <a:off x="1016576" y="2748396"/>
            <a:ext cx="18548805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800"/>
              <a:t>Different approaches to show LoRa capacity to communicate its end node and gateway </a:t>
            </a:r>
          </a:p>
          <a:p>
            <a:pPr marL="285750" indent="-285750">
              <a:buFont typeface="Arial"/>
              <a:buChar char="•"/>
            </a:pPr>
            <a:endParaRPr lang="en-US" sz="3800"/>
          </a:p>
          <a:p>
            <a:pPr marL="285750" indent="-285750">
              <a:buFont typeface="Arial"/>
              <a:buChar char="•"/>
            </a:pPr>
            <a:r>
              <a:rPr lang="en-US" sz="3800"/>
              <a:t>Be able to show that the environment will </a:t>
            </a:r>
          </a:p>
          <a:p>
            <a:r>
              <a:rPr lang="en-US" sz="3800"/>
              <a:t>affect our results.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F792A-68AB-452D-9528-7C8CBE50BECA}"/>
              </a:ext>
            </a:extLst>
          </p:cNvPr>
          <p:cNvSpPr txBox="1"/>
          <p:nvPr/>
        </p:nvSpPr>
        <p:spPr>
          <a:xfrm>
            <a:off x="1192675" y="1078031"/>
            <a:ext cx="123585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/>
              <a:t>Technology Capacity</a:t>
            </a:r>
          </a:p>
        </p:txBody>
      </p:sp>
    </p:spTree>
    <p:extLst>
      <p:ext uri="{BB962C8B-B14F-4D97-AF65-F5344CB8AC3E}">
        <p14:creationId xmlns:p14="http://schemas.microsoft.com/office/powerpoint/2010/main" val="9382629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76682A-27E1-45B8-B5AA-1C71E09A4B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81CB-8274-4A2A-9CB5-2FE2C012FAC2}"/>
              </a:ext>
            </a:extLst>
          </p:cNvPr>
          <p:cNvSpPr txBox="1"/>
          <p:nvPr/>
        </p:nvSpPr>
        <p:spPr>
          <a:xfrm>
            <a:off x="1550465" y="11518836"/>
            <a:ext cx="20260019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i="1">
                <a:ea typeface="+mn-lt"/>
                <a:cs typeface="+mn-lt"/>
              </a:rPr>
              <a:t>J. Petajajarvi, K. Mikhaylov, A. Roivainen, T. Hanninen and M. Pettissalo, "On the coverage of LPWANs: range evaluation and channel attenuation model for LoRa technology," 2015 14th International Conference on ITS Telecommunications (ITST), Copenhagen, 2015, pp. 55-59, doi: 10.1109/ITST.2015.7377400.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9D81B-CBB7-4E5C-8E6A-DE7629D04647}"/>
              </a:ext>
            </a:extLst>
          </p:cNvPr>
          <p:cNvSpPr txBox="1"/>
          <p:nvPr/>
        </p:nvSpPr>
        <p:spPr>
          <a:xfrm>
            <a:off x="2062178" y="2504350"/>
            <a:ext cx="714178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i="1"/>
              <a:t>Results</a:t>
            </a:r>
            <a:r>
              <a:rPr lang="en-US" sz="3000" i="1">
                <a:ea typeface="+mn-lt"/>
                <a:cs typeface="+mn-lt"/>
              </a:rPr>
              <a:t> of measurements with boat</a:t>
            </a:r>
            <a:endParaRPr lang="en-US" sz="3000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4F95EC-417F-4767-9401-67285A9DD9DF}"/>
              </a:ext>
            </a:extLst>
          </p:cNvPr>
          <p:cNvSpPr txBox="1"/>
          <p:nvPr/>
        </p:nvSpPr>
        <p:spPr>
          <a:xfrm>
            <a:off x="13504506" y="2486184"/>
            <a:ext cx="882289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i="1">
                <a:ea typeface="+mn-lt"/>
                <a:cs typeface="+mn-lt"/>
              </a:rPr>
              <a:t>The LoRa node mounted to the boat's radio mast</a:t>
            </a:r>
            <a:endParaRPr lang="en-US" sz="3000">
              <a:ea typeface="+mn-lt"/>
              <a:cs typeface="+mn-lt"/>
            </a:endParaRPr>
          </a:p>
        </p:txBody>
      </p:sp>
      <p:pic>
        <p:nvPicPr>
          <p:cNvPr id="17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C15F7D-26A3-43C4-805C-B5D0F19C3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7" t="15409" r="59788" b="6918"/>
          <a:stretch/>
        </p:blipFill>
        <p:spPr>
          <a:xfrm>
            <a:off x="14429967" y="3213164"/>
            <a:ext cx="6846699" cy="7968245"/>
          </a:xfrm>
          <a:prstGeom prst="rect">
            <a:avLst/>
          </a:prstGeom>
        </p:spPr>
      </p:pic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FDDD45-0FA3-4A13-939A-7C7046FCE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4" t="45631" r="58952" b="37448"/>
          <a:stretch/>
        </p:blipFill>
        <p:spPr>
          <a:xfrm>
            <a:off x="761555" y="3455949"/>
            <a:ext cx="12010249" cy="36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850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1C598A69-FFFE-4C09-8FE9-D660337B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264" y="971608"/>
            <a:ext cx="11067048" cy="7021552"/>
          </a:xfrm>
          <a:prstGeom prst="rect">
            <a:avLst/>
          </a:prstGeom>
          <a:solidFill>
            <a:srgbClr val="FFFFFF"/>
          </a:solidFill>
          <a:ln w="63500">
            <a:solidFill>
              <a:srgbClr val="6A6C3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2306A-C5B0-48AB-9684-1C2C115D6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4" t="34737" r="47203" b="18797"/>
          <a:stretch/>
        </p:blipFill>
        <p:spPr>
          <a:xfrm>
            <a:off x="3380056" y="1449734"/>
            <a:ext cx="5964587" cy="6370563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2B6121AA-FB9C-49D8-9295-014C895AF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264" y="8314898"/>
            <a:ext cx="6245734" cy="443368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0" descr="A tall building in a city&#10;&#10;Description automatically generated">
            <a:extLst>
              <a:ext uri="{FF2B5EF4-FFF2-40B4-BE49-F238E27FC236}">
                <a16:creationId xmlns:a16="http://schemas.microsoft.com/office/drawing/2014/main" id="{01098FA8-EDBF-427C-9957-9C057D8B2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734" y="8753864"/>
            <a:ext cx="5739770" cy="3555750"/>
          </a:xfrm>
          <a:prstGeom prst="rect">
            <a:avLst/>
          </a:prstGeom>
        </p:spPr>
      </p:pic>
      <p:sp>
        <p:nvSpPr>
          <p:cNvPr id="24" name="Rectangle 28">
            <a:extLst>
              <a:ext uri="{FF2B5EF4-FFF2-40B4-BE49-F238E27FC236}">
                <a16:creationId xmlns:a16="http://schemas.microsoft.com/office/drawing/2014/main" id="{2C188CD4-9C38-4BEB-8E94-633B1B48B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766" y="8265770"/>
            <a:ext cx="4577472" cy="4549082"/>
          </a:xfrm>
          <a:prstGeom prst="rect">
            <a:avLst/>
          </a:prstGeom>
          <a:solidFill>
            <a:srgbClr val="6A6C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2E8BD155-F3B5-4CE9-AB1C-08C964CDC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92376" y="971610"/>
            <a:ext cx="11022358" cy="1177696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E0195B3D-AD8E-4F70-B377-EF4FF2385D50}"/>
              </a:ext>
            </a:extLst>
          </p:cNvPr>
          <p:cNvSpPr txBox="1">
            <a:spLocks/>
          </p:cNvSpPr>
          <p:nvPr/>
        </p:nvSpPr>
        <p:spPr>
          <a:xfrm>
            <a:off x="22471406" y="12287656"/>
            <a:ext cx="2189480" cy="1670050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365760" indent="-365760" algn="l" defTabSz="1828800" rtl="0" eaLnBrk="1" latinLnBrk="0" hangingPunct="1">
              <a:lnSpc>
                <a:spcPct val="95000"/>
              </a:lnSpc>
              <a:spcBef>
                <a:spcPts val="28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3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36576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63040" indent="-36576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11680" indent="-36576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560320" indent="-36576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00000" indent="-45720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00000" indent="-45720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00000" indent="-45720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00000" indent="-457200" algn="l" defTabSz="1828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7000">
                <a:solidFill>
                  <a:schemeClr val="bg1"/>
                </a:solidFill>
              </a:rPr>
              <a:t> 22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2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553AC7-BE2A-4530-B30C-960B87C50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58" t="27704" r="46088" b="13662"/>
          <a:stretch/>
        </p:blipFill>
        <p:spPr>
          <a:xfrm>
            <a:off x="12919796" y="1987261"/>
            <a:ext cx="9634070" cy="9947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1AC84C-3419-41E4-9842-409CEA33E82A}"/>
              </a:ext>
            </a:extLst>
          </p:cNvPr>
          <p:cNvSpPr txBox="1"/>
          <p:nvPr/>
        </p:nvSpPr>
        <p:spPr>
          <a:xfrm>
            <a:off x="7382481" y="8484912"/>
            <a:ext cx="506693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000" b="1" i="1"/>
              <a:t>Our own tests </a:t>
            </a:r>
            <a:endParaRPr lang="en-US" sz="7000"/>
          </a:p>
        </p:txBody>
      </p:sp>
    </p:spTree>
    <p:extLst>
      <p:ext uri="{BB962C8B-B14F-4D97-AF65-F5344CB8AC3E}">
        <p14:creationId xmlns:p14="http://schemas.microsoft.com/office/powerpoint/2010/main" val="304484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488"/>
            <a:ext cx="914400" cy="13716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0"/>
            <a:ext cx="21671280" cy="13716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F0C1-3877-406D-9411-8C2F2015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3306" y="2397940"/>
            <a:ext cx="11159808" cy="3658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9200" spc="-50">
                <a:solidFill>
                  <a:srgbClr val="FFFFFF"/>
                </a:solidFill>
              </a:rPr>
              <a:t>Appendix 2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4568" y="0"/>
            <a:ext cx="9239936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8" descr="Paperclip">
            <a:extLst>
              <a:ext uri="{FF2B5EF4-FFF2-40B4-BE49-F238E27FC236}">
                <a16:creationId xmlns:a16="http://schemas.microsoft.com/office/drawing/2014/main" id="{8F8F6FA0-DCA9-404F-903E-6D513DB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5974" y="3197800"/>
            <a:ext cx="7372275" cy="73722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798320" cy="13716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67E77-591C-48D3-89DC-A158664313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7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77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13517-4D7C-4027-B5E5-1EC5D70EB7DD}"/>
              </a:ext>
            </a:extLst>
          </p:cNvPr>
          <p:cNvSpPr txBox="1"/>
          <p:nvPr/>
        </p:nvSpPr>
        <p:spPr>
          <a:xfrm>
            <a:off x="12098481" y="7112577"/>
            <a:ext cx="1235854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i="1">
                <a:solidFill>
                  <a:schemeClr val="bg1"/>
                </a:solidFill>
              </a:rPr>
              <a:t>Material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769118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F0E6-9C66-453C-A9DE-F56BD7E8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Attenuation Factors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A5C6DFB0-BB64-49BC-937E-331C77F6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892" y="3649959"/>
            <a:ext cx="17334420" cy="74196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05C66-6D51-4802-A849-7CF50DC4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20766-ACC6-4DA7-9780-C396B1FB432D}"/>
              </a:ext>
            </a:extLst>
          </p:cNvPr>
          <p:cNvSpPr txBox="1"/>
          <p:nvPr/>
        </p:nvSpPr>
        <p:spPr>
          <a:xfrm>
            <a:off x="2561857" y="11123064"/>
            <a:ext cx="1648795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Weitao Xu, Jun Young Kim, Walter Huang, Salil Kanhere, Sanjay Jha, Wen Hu "Measurement, Characterization and Modeling of </a:t>
            </a:r>
            <a:r>
              <a:rPr lang="en-US" sz="2000" err="1">
                <a:ea typeface="+mn-lt"/>
                <a:cs typeface="+mn-lt"/>
              </a:rPr>
              <a:t>LoRa</a:t>
            </a:r>
            <a:r>
              <a:rPr lang="en-US" sz="2000">
                <a:ea typeface="+mn-lt"/>
                <a:cs typeface="+mn-lt"/>
              </a:rPr>
              <a:t> Technology in Multi-floor Buildings", University of New South Wales, Australia WBS Technology Australia. arXiv:1909.03900v1 cs[NI], 9 Sep 2019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8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038F4-0073-490A-91B6-B4D54F3B8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011" y="2833844"/>
            <a:ext cx="19979314" cy="87026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000" b="0" i="0" u="none" strike="noStrike">
                <a:effectLst/>
                <a:latin typeface="Century Schoolbook"/>
                <a:cs typeface="Arial"/>
              </a:rPr>
              <a:t>To </a:t>
            </a:r>
            <a:r>
              <a:rPr lang="en-US" sz="4000" b="1" i="0" u="none" strike="noStrike">
                <a:effectLst/>
                <a:latin typeface="Century Schoolbook"/>
                <a:cs typeface="Arial"/>
              </a:rPr>
              <a:t>develop </a:t>
            </a:r>
            <a:r>
              <a:rPr lang="en-US" sz="4000" b="0" i="0" u="none" strike="noStrike">
                <a:effectLst/>
                <a:latin typeface="Century Schoolbook"/>
                <a:cs typeface="Arial"/>
              </a:rPr>
              <a:t>a proximity system based on </a:t>
            </a:r>
            <a:r>
              <a:rPr lang="en-US" sz="4000" b="1" i="0" u="none" strike="noStrike">
                <a:effectLst/>
                <a:latin typeface="Century Schoolbook"/>
                <a:cs typeface="Arial"/>
              </a:rPr>
              <a:t>LoRa</a:t>
            </a:r>
            <a:r>
              <a:rPr lang="en-US" sz="4000" b="1">
                <a:latin typeface="Century Schoolbook"/>
                <a:cs typeface="Arial"/>
              </a:rPr>
              <a:t>WAN </a:t>
            </a:r>
            <a:r>
              <a:rPr lang="en-US" sz="4000" b="0" i="0" u="none" strike="noStrike">
                <a:effectLst/>
                <a:latin typeface="Century Schoolbook"/>
                <a:cs typeface="Arial"/>
              </a:rPr>
              <a:t>technology. </a:t>
            </a:r>
            <a:r>
              <a:rPr lang="en-US" sz="4000" b="0" i="0">
                <a:effectLst/>
                <a:latin typeface="Century Schoolbook"/>
                <a:cs typeface="Arial"/>
              </a:rPr>
              <a:t>​</a:t>
            </a:r>
            <a:endParaRPr lang="en-US">
              <a:latin typeface="Century Schoolbook"/>
            </a:endParaRPr>
          </a:p>
          <a:p>
            <a:pPr fontAlgn="base">
              <a:lnSpc>
                <a:spcPct val="100000"/>
              </a:lnSpc>
            </a:pPr>
            <a:r>
              <a:rPr lang="en-US" sz="4000" b="0" i="0" u="none" strike="noStrike">
                <a:effectLst/>
                <a:latin typeface="Century Schoolbook"/>
                <a:cs typeface="Arial"/>
              </a:rPr>
              <a:t> The system will be able to </a:t>
            </a:r>
            <a:r>
              <a:rPr lang="en-US" sz="4000" b="1" i="0" u="none" strike="noStrike">
                <a:effectLst/>
                <a:latin typeface="Century Schoolbook"/>
                <a:cs typeface="Arial"/>
              </a:rPr>
              <a:t>track the </a:t>
            </a:r>
            <a:r>
              <a:rPr lang="en-US" sz="4000" b="1">
                <a:latin typeface="Century Schoolbook"/>
                <a:cs typeface="Arial"/>
              </a:rPr>
              <a:t>approximate distance</a:t>
            </a:r>
            <a:r>
              <a:rPr lang="en-US" sz="4000">
                <a:latin typeface="Century Schoolbook"/>
                <a:cs typeface="Arial"/>
              </a:rPr>
              <a:t> between a client and a server.</a:t>
            </a:r>
            <a:endParaRPr lang="en-US" sz="4000" b="0" i="0">
              <a:effectLst/>
              <a:latin typeface="Century Schoolbook"/>
              <a:cs typeface="Arial"/>
            </a:endParaRPr>
          </a:p>
          <a:p>
            <a:pPr marL="0" indent="0" algn="l" rtl="0" fontAlgn="base">
              <a:buNone/>
            </a:pPr>
            <a:r>
              <a:rPr lang="en-US" sz="4000" b="0" i="0">
                <a:effectLst/>
                <a:latin typeface="Arial"/>
                <a:cs typeface="Arial"/>
              </a:rPr>
              <a:t>​</a:t>
            </a:r>
          </a:p>
          <a:p>
            <a:pPr marL="0" indent="0" algn="l" rtl="0">
              <a:buNone/>
            </a:pPr>
            <a:endParaRPr lang="en-US"/>
          </a:p>
        </p:txBody>
      </p:sp>
      <p:sp>
        <p:nvSpPr>
          <p:cNvPr id="5" name="Intro">
            <a:extLst>
              <a:ext uri="{FF2B5EF4-FFF2-40B4-BE49-F238E27FC236}">
                <a16:creationId xmlns:a16="http://schemas.microsoft.com/office/drawing/2014/main" id="{B04DDF1C-F1AB-4FAE-8881-21B487FF9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5972" y="845849"/>
            <a:ext cx="19385280" cy="12842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000" b="1"/>
              <a:t>Abstract</a:t>
            </a:r>
            <a:endParaRPr lang="en-US" sz="6000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153DE-D4A2-48D3-9D9E-EC8370F247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3D5A492-EE90-4975-97BE-CECF60BF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81698" y="327470"/>
            <a:ext cx="6929267" cy="18376428"/>
          </a:xfrm>
          <a:prstGeom prst="rect">
            <a:avLst/>
          </a:prstGeom>
        </p:spPr>
      </p:pic>
      <p:pic>
        <p:nvPicPr>
          <p:cNvPr id="10" name="Graphic 10" descr="Wireless router">
            <a:extLst>
              <a:ext uri="{FF2B5EF4-FFF2-40B4-BE49-F238E27FC236}">
                <a16:creationId xmlns:a16="http://schemas.microsoft.com/office/drawing/2014/main" id="{94D26A50-6B2F-411C-A66B-9E01367B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2762" y="10920818"/>
            <a:ext cx="1177808" cy="1177808"/>
          </a:xfrm>
          <a:prstGeom prst="rect">
            <a:avLst/>
          </a:prstGeom>
        </p:spPr>
      </p:pic>
      <p:pic>
        <p:nvPicPr>
          <p:cNvPr id="11" name="Graphic 11" descr="Wireless">
            <a:extLst>
              <a:ext uri="{FF2B5EF4-FFF2-40B4-BE49-F238E27FC236}">
                <a16:creationId xmlns:a16="http://schemas.microsoft.com/office/drawing/2014/main" id="{8B58962A-1274-4075-A5DC-36123F2F5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44368" y="6298007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CCDE4-96DB-4F18-B90F-1230194FA6E9}"/>
              </a:ext>
            </a:extLst>
          </p:cNvPr>
          <p:cNvCxnSpPr/>
          <p:nvPr/>
        </p:nvCxnSpPr>
        <p:spPr>
          <a:xfrm flipH="1">
            <a:off x="11727823" y="7214575"/>
            <a:ext cx="7232411" cy="447039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DACA3D-6BAC-4C55-AC18-0490458FF19C}"/>
              </a:ext>
            </a:extLst>
          </p:cNvPr>
          <p:cNvSpPr txBox="1"/>
          <p:nvPr/>
        </p:nvSpPr>
        <p:spPr>
          <a:xfrm>
            <a:off x="12961794" y="9059635"/>
            <a:ext cx="564067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What is the distance ?</a:t>
            </a:r>
          </a:p>
          <a:p>
            <a:endParaRPr lang="en-US" sz="3500" b="1">
              <a:solidFill>
                <a:srgbClr val="ED98D9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16794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2B2B">
                <a:lumMod val="0"/>
              </a:srgbClr>
            </a:gs>
            <a:gs pos="100000">
              <a:schemeClr val="bg1">
                <a:lumMod val="75000"/>
                <a:lumOff val="25000"/>
              </a:schemeClr>
            </a:gs>
            <a:gs pos="0">
              <a:schemeClr val="tx1">
                <a:lumMod val="75000"/>
              </a:schemeClr>
            </a:gs>
            <a:gs pos="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5952" cy="11795760"/>
          </a:xfrm>
          <a:prstGeom prst="rect">
            <a:avLst/>
          </a:prstGeom>
          <a:noFill/>
          <a:ln>
            <a:solidFill>
              <a:srgbClr val="4E8A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2" y="1286936"/>
            <a:ext cx="21810134" cy="11142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7D2A60F-EB42-441A-8790-F4EE9B04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179" y="2214165"/>
            <a:ext cx="13002891" cy="102209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21143-C319-4AD2-9C4E-E35FC997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88108" y="12414885"/>
            <a:ext cx="1828800" cy="1187450"/>
          </a:xfrm>
        </p:spPr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tx1"/>
                </a:solidFill>
              </a:r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D9E19-8126-429D-9AB8-0AB1282E1D86}"/>
              </a:ext>
            </a:extLst>
          </p:cNvPr>
          <p:cNvSpPr txBox="1"/>
          <p:nvPr/>
        </p:nvSpPr>
        <p:spPr>
          <a:xfrm>
            <a:off x="2371343" y="2218333"/>
            <a:ext cx="89275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9050-80A7-431F-B31D-1F1CBFEB19A2}"/>
              </a:ext>
            </a:extLst>
          </p:cNvPr>
          <p:cNvSpPr txBox="1"/>
          <p:nvPr/>
        </p:nvSpPr>
        <p:spPr>
          <a:xfrm>
            <a:off x="1928275" y="1464788"/>
            <a:ext cx="1027245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chemeClr val="bg1"/>
                </a:solidFill>
                <a:ea typeface="+mn-lt"/>
                <a:cs typeface="+mn-lt"/>
              </a:rPr>
              <a:t>Background - </a:t>
            </a:r>
            <a:endParaRPr lang="en-US" sz="6000" b="1">
              <a:solidFill>
                <a:schemeClr val="bg1"/>
              </a:solidFill>
            </a:endParaRPr>
          </a:p>
          <a:p>
            <a:r>
              <a:rPr lang="en-US" sz="6000" b="1">
                <a:solidFill>
                  <a:schemeClr val="bg1"/>
                </a:solidFill>
                <a:ea typeface="+mn-lt"/>
                <a:cs typeface="+mn-lt"/>
              </a:rPr>
              <a:t>LoRa</a:t>
            </a:r>
            <a:r>
              <a:rPr lang="en-US" sz="6000" b="1">
                <a:solidFill>
                  <a:schemeClr val="bg1"/>
                </a:solidFill>
              </a:rPr>
              <a:t> Technology</a:t>
            </a:r>
            <a:r>
              <a:rPr lang="en-US" sz="6000" b="1"/>
              <a:t> ad</a:t>
            </a:r>
            <a:r>
              <a:rPr lang="en-US"/>
              <a:t>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9CFD2-440A-4B26-BF07-365E87BA57D8}"/>
              </a:ext>
            </a:extLst>
          </p:cNvPr>
          <p:cNvSpPr txBox="1"/>
          <p:nvPr/>
        </p:nvSpPr>
        <p:spPr>
          <a:xfrm>
            <a:off x="1547898" y="4282674"/>
            <a:ext cx="9976267" cy="8925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b="1">
                <a:solidFill>
                  <a:schemeClr val="bg1"/>
                </a:solidFill>
                <a:latin typeface="Century Schoolbook"/>
                <a:cs typeface="Arial"/>
              </a:rPr>
              <a:t>Both direction</a:t>
            </a:r>
            <a:r>
              <a:rPr lang="en-US" sz="3800">
                <a:solidFill>
                  <a:schemeClr val="bg1"/>
                </a:solidFill>
                <a:latin typeface="Century Schoolbook"/>
                <a:cs typeface="Arial"/>
              </a:rPr>
              <a:t> (Receiver and transmitted data).</a:t>
            </a:r>
            <a:endParaRPr lang="en-US" sz="3800">
              <a:solidFill>
                <a:schemeClr val="bg1"/>
              </a:solidFill>
              <a:latin typeface="Century Schoolbook"/>
            </a:endParaRPr>
          </a:p>
          <a:p>
            <a:pPr marL="685800" indent="-685800">
              <a:buFont typeface="Arial"/>
              <a:buChar char="•"/>
            </a:pPr>
            <a:endParaRPr lang="en-US" sz="3800">
              <a:solidFill>
                <a:schemeClr val="bg1"/>
              </a:solidFill>
              <a:latin typeface="Century Schoolbook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800">
                <a:solidFill>
                  <a:schemeClr val="bg1"/>
                </a:solidFill>
                <a:latin typeface="Century Schoolbook"/>
                <a:cs typeface="Arial"/>
              </a:rPr>
              <a:t>Gateway and end-node </a:t>
            </a:r>
            <a:r>
              <a:rPr lang="en-US" sz="3800" b="1">
                <a:solidFill>
                  <a:schemeClr val="bg1"/>
                </a:solidFill>
                <a:latin typeface="Century Schoolbook"/>
                <a:cs typeface="Arial"/>
              </a:rPr>
              <a:t>connected </a:t>
            </a:r>
            <a:r>
              <a:rPr lang="en-US" sz="3800">
                <a:solidFill>
                  <a:schemeClr val="bg1"/>
                </a:solidFill>
                <a:latin typeface="Century Schoolbook"/>
                <a:cs typeface="Arial"/>
              </a:rPr>
              <a:t>with </a:t>
            </a:r>
            <a:r>
              <a:rPr lang="en-US" sz="3800" b="1">
                <a:solidFill>
                  <a:schemeClr val="bg1"/>
                </a:solidFill>
                <a:latin typeface="Century Schoolbook"/>
                <a:cs typeface="Arial"/>
              </a:rPr>
              <a:t>multiples </a:t>
            </a:r>
            <a:r>
              <a:rPr lang="en-US" sz="3800">
                <a:solidFill>
                  <a:schemeClr val="bg1"/>
                </a:solidFill>
                <a:latin typeface="Century Schoolbook"/>
                <a:cs typeface="Arial"/>
              </a:rPr>
              <a:t>devices</a:t>
            </a:r>
            <a:r>
              <a:rPr lang="en-US" sz="3800">
                <a:solidFill>
                  <a:schemeClr val="bg1"/>
                </a:solidFill>
                <a:latin typeface="Century Schoolbook"/>
                <a:cs typeface="Arabic Typesetting"/>
              </a:rPr>
              <a:t>.</a:t>
            </a:r>
          </a:p>
          <a:p>
            <a:pPr marL="571500" indent="-571500">
              <a:buFont typeface="Arial"/>
              <a:buChar char="•"/>
            </a:pPr>
            <a:endParaRPr lang="en-US" sz="3800">
              <a:solidFill>
                <a:schemeClr val="bg1"/>
              </a:solidFill>
              <a:latin typeface="Century Schoolbook"/>
              <a:cs typeface="Arabic Typesetting"/>
            </a:endParaRPr>
          </a:p>
          <a:p>
            <a:pPr marL="685800" indent="-685800">
              <a:buFont typeface="Arial"/>
              <a:buChar char="•"/>
            </a:pPr>
            <a:r>
              <a:rPr lang="en-US" sz="3800" i="1">
                <a:solidFill>
                  <a:schemeClr val="bg1"/>
                </a:solidFill>
                <a:latin typeface="Century Schoolbook"/>
                <a:cs typeface="Arial"/>
              </a:rPr>
              <a:t>long-range communication</a:t>
            </a:r>
            <a:endParaRPr lang="en-US" sz="38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endParaRPr lang="en-US" sz="3800">
              <a:solidFill>
                <a:schemeClr val="bg1"/>
              </a:solidFill>
              <a:latin typeface="Century Schoolbook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en-US" sz="3800" i="1">
                <a:solidFill>
                  <a:schemeClr val="bg1"/>
                </a:solidFill>
                <a:latin typeface="Century Schoolbook"/>
                <a:cs typeface="Arial"/>
              </a:rPr>
              <a:t>low-cost end-devices</a:t>
            </a:r>
            <a:endParaRPr lang="en-US" sz="3800">
              <a:solidFill>
                <a:schemeClr val="bg1"/>
              </a:solidFill>
              <a:latin typeface="Century Schoolbook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3800" i="1">
              <a:solidFill>
                <a:schemeClr val="bg1"/>
              </a:solidFill>
              <a:latin typeface="Century Schoolbook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en-US" sz="3800" i="1">
                <a:solidFill>
                  <a:schemeClr val="bg1"/>
                </a:solidFill>
                <a:latin typeface="Century Schoolbook"/>
                <a:cs typeface="Arial"/>
              </a:rPr>
              <a:t>Low power</a:t>
            </a:r>
            <a:endParaRPr lang="en-US" sz="38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3800" i="1">
              <a:solidFill>
                <a:schemeClr val="bg1"/>
              </a:solidFill>
              <a:latin typeface="Century Schoolbook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en-US" sz="3800" i="1">
                <a:solidFill>
                  <a:schemeClr val="bg1"/>
                </a:solidFill>
                <a:latin typeface="Century Schoolbook"/>
                <a:cs typeface="Arial"/>
              </a:rPr>
              <a:t>highly energy efficient</a:t>
            </a:r>
            <a:endParaRPr lang="en-US" sz="3800">
              <a:solidFill>
                <a:schemeClr val="bg1"/>
              </a:solidFill>
              <a:latin typeface="Century Schoolbook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4000">
              <a:solidFill>
                <a:schemeClr val="bg1"/>
              </a:solidFill>
              <a:latin typeface="Arial"/>
              <a:cs typeface="Arabic Typesetting"/>
            </a:endParaRPr>
          </a:p>
          <a:p>
            <a:pPr marL="685800" indent="-685800">
              <a:buFont typeface="Arial"/>
              <a:buChar char="•"/>
            </a:pP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3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B33EF95-E91B-40C4-A692-E9106529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53CAC5D-D424-4EE2-A0C2-72ED7A88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4024" y="960120"/>
            <a:ext cx="22473136" cy="1179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08CE6-A144-4AFC-97EC-F3B8B8AE80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91180" y="12414885"/>
            <a:ext cx="1828800" cy="1187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D708-60AD-4CB2-9125-F48580FFBA83}"/>
              </a:ext>
            </a:extLst>
          </p:cNvPr>
          <p:cNvSpPr txBox="1"/>
          <p:nvPr/>
        </p:nvSpPr>
        <p:spPr>
          <a:xfrm>
            <a:off x="1423891" y="1713560"/>
            <a:ext cx="19902320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b="1">
                <a:latin typeface="Century Schoolbook"/>
                <a:cs typeface="Arial"/>
              </a:rPr>
              <a:t> LoRa and Other Wireless Communication Systems</a:t>
            </a:r>
          </a:p>
          <a:p>
            <a:endParaRPr lang="en-US" sz="4500"/>
          </a:p>
          <a:p>
            <a:pPr marL="685800" indent="-685800">
              <a:buFont typeface="Arial"/>
              <a:buChar char="•"/>
            </a:pPr>
            <a:r>
              <a:rPr lang="en-US" sz="4500"/>
              <a:t>Range in </a:t>
            </a:r>
            <a:r>
              <a:rPr lang="en-US" sz="4500" b="1"/>
              <a:t>Free Space</a:t>
            </a:r>
          </a:p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A308A79-EBE9-4B0C-80F3-6754A11561EC}"/>
                  </a:ext>
                </a:extLst>
              </p14:cNvPr>
              <p14:cNvContentPartPr/>
              <p14:nvPr/>
            </p14:nvContentPartPr>
            <p14:xfrm>
              <a:off x="11433112" y="9835800"/>
              <a:ext cx="142875" cy="9525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A308A79-EBE9-4B0C-80F3-6754A1156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5473" y="9821793"/>
                <a:ext cx="177800" cy="37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D00E93-9688-48FB-92C6-202B294F635D}"/>
                  </a:ext>
                </a:extLst>
              </p14:cNvPr>
              <p14:cNvContentPartPr/>
              <p14:nvPr/>
            </p14:nvContentPartPr>
            <p14:xfrm>
              <a:off x="15097733" y="7450978"/>
              <a:ext cx="38100" cy="200025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D00E93-9688-48FB-92C6-202B294F63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80415" y="7433277"/>
                <a:ext cx="72390" cy="235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3C19D3D-088A-44B1-9B3D-3421BC40666C}"/>
                  </a:ext>
                </a:extLst>
              </p14:cNvPr>
              <p14:cNvContentPartPr/>
              <p14:nvPr/>
            </p14:nvContentPartPr>
            <p14:xfrm>
              <a:off x="15089171" y="8271305"/>
              <a:ext cx="523875" cy="5715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3C19D3D-088A-44B1-9B3D-3421BC4066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71156" y="8253987"/>
                <a:ext cx="559545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2DC0165-DEF0-4E40-9B25-57EEE8715009}"/>
                  </a:ext>
                </a:extLst>
              </p14:cNvPr>
              <p14:cNvContentPartPr/>
              <p14:nvPr/>
            </p14:nvContentPartPr>
            <p14:xfrm>
              <a:off x="15421644" y="8271997"/>
              <a:ext cx="209550" cy="47625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2DC0165-DEF0-4E40-9B25-57EEE87150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03764" y="8254488"/>
                <a:ext cx="244952" cy="82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EF1DFC7-D0DE-41E2-BE42-41E272396A7A}"/>
                  </a:ext>
                </a:extLst>
              </p14:cNvPr>
              <p14:cNvContentPartPr/>
              <p14:nvPr/>
            </p14:nvContentPartPr>
            <p14:xfrm>
              <a:off x="16464687" y="8147341"/>
              <a:ext cx="47625" cy="13335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EF1DFC7-D0DE-41E2-BE42-41E272396A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45327" y="8129608"/>
                <a:ext cx="85957" cy="1684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2DED2A7-606B-44CC-8A53-89DE674BE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42871" y="4431881"/>
            <a:ext cx="12327874" cy="7812282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048C86F8-FFD5-499D-A4A2-53BDEB51C9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8469" y="4925725"/>
            <a:ext cx="10179585" cy="676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11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DAA2-50F7-4AA4-B395-EBAF6E1C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325" y="1147449"/>
            <a:ext cx="19385280" cy="1604522"/>
          </a:xfrm>
        </p:spPr>
        <p:txBody>
          <a:bodyPr>
            <a:normAutofit/>
          </a:bodyPr>
          <a:lstStyle/>
          <a:p>
            <a:r>
              <a:rPr lang="en-US" sz="7500" b="1"/>
              <a:t>Realistic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0C3E5-C1F7-471C-89D4-69C66CCC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EBD8C4C0-824B-4692-A3C3-A7A9A2C7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20" y="2743816"/>
            <a:ext cx="18484515" cy="105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1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oblem Statement"/>
          <p:cNvSpPr txBox="1">
            <a:spLocks noGrp="1"/>
          </p:cNvSpPr>
          <p:nvPr>
            <p:ph type="title"/>
          </p:nvPr>
        </p:nvSpPr>
        <p:spPr>
          <a:xfrm>
            <a:off x="444500" y="-375212"/>
            <a:ext cx="19385280" cy="2651124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Problem Statement</a:t>
            </a:r>
          </a:p>
        </p:txBody>
      </p:sp>
      <p:sp>
        <p:nvSpPr>
          <p:cNvPr id="168" name="The problem comes when a person wants to know the location inside a building or a multi-floor building.…"/>
          <p:cNvSpPr txBox="1">
            <a:spLocks noGrp="1"/>
          </p:cNvSpPr>
          <p:nvPr>
            <p:ph type="body" idx="1"/>
          </p:nvPr>
        </p:nvSpPr>
        <p:spPr>
          <a:xfrm>
            <a:off x="444500" y="2298681"/>
            <a:ext cx="22733000" cy="10205835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Clr>
                <a:srgbClr val="002060"/>
              </a:buClr>
              <a:buSzPct val="100000"/>
              <a:buFont typeface="Arial"/>
              <a:buChar char="•"/>
              <a:defRPr sz="4200" spc="0"/>
            </a:pPr>
            <a:r>
              <a:rPr lang="en-US" sz="3500" b="1">
                <a:latin typeface="Century Schoolbook"/>
                <a:cs typeface="Arial"/>
              </a:rPr>
              <a:t>Approximate distance</a:t>
            </a:r>
            <a:r>
              <a:rPr lang="en-US" sz="3500">
                <a:latin typeface="Century Schoolbook"/>
                <a:cs typeface="Arial"/>
              </a:rPr>
              <a:t> of something or someone is desired, in relationship to a centric point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,Sans-Serif"/>
            </a:pPr>
            <a:r>
              <a:rPr lang="en-US" sz="3500">
                <a:latin typeface="Century Schoolbook"/>
                <a:ea typeface="+mn-lt"/>
                <a:cs typeface="Arial"/>
              </a:rPr>
              <a:t>Simple accurate system that leads to </a:t>
            </a:r>
            <a:r>
              <a:rPr lang="en-US" sz="3500" b="1">
                <a:latin typeface="Century Schoolbook"/>
                <a:ea typeface="+mn-lt"/>
                <a:cs typeface="Arial"/>
              </a:rPr>
              <a:t>smarter &amp; faster decisions</a:t>
            </a:r>
            <a:r>
              <a:rPr lang="en-US" sz="3500">
                <a:latin typeface="Century Schoolbook"/>
                <a:ea typeface="+mn-lt"/>
                <a:cs typeface="Arial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3500">
                <a:latin typeface="Century Schoolbook"/>
                <a:ea typeface="+mn-lt"/>
                <a:cs typeface="Arial"/>
              </a:rPr>
              <a:t>In </a:t>
            </a:r>
            <a:r>
              <a:rPr lang="en-US" sz="3500" b="1">
                <a:latin typeface="Century Schoolbook"/>
                <a:ea typeface="+mn-lt"/>
                <a:cs typeface="Arial"/>
              </a:rPr>
              <a:t>emergency</a:t>
            </a:r>
            <a:r>
              <a:rPr lang="en-US" sz="3500">
                <a:latin typeface="Century Schoolbook"/>
                <a:ea typeface="+mn-lt"/>
                <a:cs typeface="Arial"/>
              </a:rPr>
              <a:t>, easy to</a:t>
            </a:r>
            <a:r>
              <a:rPr lang="en-US" sz="3500" b="1">
                <a:latin typeface="Century Schoolbook"/>
                <a:ea typeface="+mn-lt"/>
                <a:cs typeface="Arial"/>
              </a:rPr>
              <a:t> </a:t>
            </a:r>
            <a:r>
              <a:rPr lang="en-US" sz="3500">
                <a:latin typeface="Century Schoolbook"/>
                <a:ea typeface="+mn-lt"/>
                <a:cs typeface="Arial"/>
              </a:rPr>
              <a:t>spot the problem</a:t>
            </a:r>
            <a:r>
              <a:rPr lang="en-US" sz="3500" b="1">
                <a:latin typeface="Century Schoolbook"/>
                <a:ea typeface="+mn-lt"/>
                <a:cs typeface="Arial"/>
              </a:rPr>
              <a:t> localization</a:t>
            </a:r>
            <a:r>
              <a:rPr lang="en-US" sz="3500">
                <a:latin typeface="Century Schoolbook"/>
                <a:ea typeface="+mn-lt"/>
                <a:cs typeface="Arial"/>
              </a:rPr>
              <a:t>.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,Sans-Serif"/>
            </a:pPr>
            <a:endParaRPr lang="en-US" sz="3500">
              <a:ea typeface="+mn-lt"/>
              <a:cs typeface="+mn-lt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Clr>
                <a:srgbClr val="002060"/>
              </a:buClr>
              <a:buSzPct val="100000"/>
              <a:buFont typeface="Arial"/>
              <a:buChar char="•"/>
              <a:defRPr sz="4200" spc="0"/>
            </a:pPr>
            <a:endParaRPr lang="en-US"/>
          </a:p>
          <a:p>
            <a:pPr marL="228600" indent="-228600" defTabSz="914400">
              <a:lnSpc>
                <a:spcPct val="150000"/>
              </a:lnSpc>
              <a:spcBef>
                <a:spcPts val="1000"/>
              </a:spcBef>
              <a:buClr>
                <a:srgbClr val="002060"/>
              </a:buClr>
              <a:buSzPct val="100000"/>
              <a:buFont typeface="Arial"/>
              <a:buChar char="•"/>
              <a:defRPr sz="4200" spc="0">
                <a:solidFill>
                  <a:srgbClr val="262626"/>
                </a:solidFill>
              </a:defRPr>
            </a:pPr>
            <a:endParaRPr lang="en-US">
              <a:solidFill>
                <a:srgbClr val="26262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1C2C7-4D81-4181-A545-87AE4E7C1C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6D759AC6-0CFE-4E41-B1AB-4DCF4DAD5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6" t="28912" r="32831" b="15385"/>
          <a:stretch/>
        </p:blipFill>
        <p:spPr>
          <a:xfrm>
            <a:off x="3890451" y="5395773"/>
            <a:ext cx="14969039" cy="7757053"/>
          </a:xfrm>
          <a:prstGeom prst="rect">
            <a:avLst/>
          </a:prstGeom>
        </p:spPr>
      </p:pic>
      <p:pic>
        <p:nvPicPr>
          <p:cNvPr id="4" name="Graphic 4" descr="Fire">
            <a:extLst>
              <a:ext uri="{FF2B5EF4-FFF2-40B4-BE49-F238E27FC236}">
                <a16:creationId xmlns:a16="http://schemas.microsoft.com/office/drawing/2014/main" id="{5386C386-E172-4BAF-8A12-41B8FC32F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74785" y="10908534"/>
            <a:ext cx="914400" cy="914400"/>
          </a:xfrm>
          <a:prstGeom prst="rect">
            <a:avLst/>
          </a:prstGeom>
        </p:spPr>
      </p:pic>
      <p:pic>
        <p:nvPicPr>
          <p:cNvPr id="5" name="Graphic 5" descr="Siren">
            <a:extLst>
              <a:ext uri="{FF2B5EF4-FFF2-40B4-BE49-F238E27FC236}">
                <a16:creationId xmlns:a16="http://schemas.microsoft.com/office/drawing/2014/main" id="{DA6858FB-23FB-47B0-8B74-9A66FF167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01718" y="10017892"/>
            <a:ext cx="914400" cy="914400"/>
          </a:xfrm>
          <a:prstGeom prst="rect">
            <a:avLst/>
          </a:prstGeom>
        </p:spPr>
      </p:pic>
      <p:pic>
        <p:nvPicPr>
          <p:cNvPr id="6" name="Graphic 6" descr="Wireless router">
            <a:extLst>
              <a:ext uri="{FF2B5EF4-FFF2-40B4-BE49-F238E27FC236}">
                <a16:creationId xmlns:a16="http://schemas.microsoft.com/office/drawing/2014/main" id="{02FA9ADB-0E16-4651-8F5A-E9D2B06A4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31604" y="849107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46164D-9D5B-4DB2-96F0-C1CA1969C57E}"/>
              </a:ext>
            </a:extLst>
          </p:cNvPr>
          <p:cNvCxnSpPr/>
          <p:nvPr/>
        </p:nvCxnSpPr>
        <p:spPr>
          <a:xfrm>
            <a:off x="11734799" y="6400799"/>
            <a:ext cx="914399" cy="91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41D29-32CD-46B7-A134-65E7B2B1BAD0}"/>
              </a:ext>
            </a:extLst>
          </p:cNvPr>
          <p:cNvCxnSpPr/>
          <p:nvPr/>
        </p:nvCxnSpPr>
        <p:spPr>
          <a:xfrm>
            <a:off x="7338381" y="8945007"/>
            <a:ext cx="7891747" cy="1740663"/>
          </a:xfrm>
          <a:prstGeom prst="straightConnector1">
            <a:avLst/>
          </a:prstGeom>
          <a:ln w="57150">
            <a:solidFill>
              <a:srgbClr val="0070C0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B5E839-ECE0-40B9-AAE7-42842004405B}"/>
              </a:ext>
            </a:extLst>
          </p:cNvPr>
          <p:cNvSpPr txBox="1"/>
          <p:nvPr/>
        </p:nvSpPr>
        <p:spPr>
          <a:xfrm>
            <a:off x="11054305" y="8608011"/>
            <a:ext cx="4579343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Be able to give  an approximate distance</a:t>
            </a:r>
          </a:p>
        </p:txBody>
      </p:sp>
      <p:pic>
        <p:nvPicPr>
          <p:cNvPr id="15" name="Graphic 4" descr="Fire">
            <a:extLst>
              <a:ext uri="{FF2B5EF4-FFF2-40B4-BE49-F238E27FC236}">
                <a16:creationId xmlns:a16="http://schemas.microsoft.com/office/drawing/2014/main" id="{B268B4B6-4792-48EC-81C2-A611338C8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3198" y="11600716"/>
            <a:ext cx="914400" cy="914400"/>
          </a:xfrm>
          <a:prstGeom prst="rect">
            <a:avLst/>
          </a:prstGeom>
        </p:spPr>
      </p:pic>
      <p:pic>
        <p:nvPicPr>
          <p:cNvPr id="16" name="Graphic 4" descr="Fire">
            <a:extLst>
              <a:ext uri="{FF2B5EF4-FFF2-40B4-BE49-F238E27FC236}">
                <a16:creationId xmlns:a16="http://schemas.microsoft.com/office/drawing/2014/main" id="{7794C0B6-5773-4E45-901B-E360F300F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49729" y="10838790"/>
            <a:ext cx="914400" cy="914400"/>
          </a:xfrm>
          <a:prstGeom prst="rect">
            <a:avLst/>
          </a:prstGeom>
        </p:spPr>
      </p:pic>
      <p:pic>
        <p:nvPicPr>
          <p:cNvPr id="17" name="Graphic 4" descr="Fire">
            <a:extLst>
              <a:ext uri="{FF2B5EF4-FFF2-40B4-BE49-F238E27FC236}">
                <a16:creationId xmlns:a16="http://schemas.microsoft.com/office/drawing/2014/main" id="{C6F5453C-688D-46F7-9D30-8FBBC5E66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558" y="9404339"/>
            <a:ext cx="914400" cy="914400"/>
          </a:xfrm>
          <a:prstGeom prst="rect">
            <a:avLst/>
          </a:prstGeom>
        </p:spPr>
      </p:pic>
      <p:pic>
        <p:nvPicPr>
          <p:cNvPr id="18" name="Graphic 4" descr="Fire">
            <a:extLst>
              <a:ext uri="{FF2B5EF4-FFF2-40B4-BE49-F238E27FC236}">
                <a16:creationId xmlns:a16="http://schemas.microsoft.com/office/drawing/2014/main" id="{A5FC4B13-A6BA-4AB5-905C-9EE9D8A0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7039" y="7588186"/>
            <a:ext cx="914400" cy="914400"/>
          </a:xfrm>
          <a:prstGeom prst="rect">
            <a:avLst/>
          </a:prstGeom>
        </p:spPr>
      </p:pic>
      <p:pic>
        <p:nvPicPr>
          <p:cNvPr id="19" name="Graphic 4" descr="Fire">
            <a:extLst>
              <a:ext uri="{FF2B5EF4-FFF2-40B4-BE49-F238E27FC236}">
                <a16:creationId xmlns:a16="http://schemas.microsoft.com/office/drawing/2014/main" id="{AB406EE0-3D15-4FED-9747-79E464008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09121" y="657179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9BD49A-EB2C-4BA1-8046-C1C2B56AAE45}"/>
                  </a:ext>
                </a:extLst>
              </p14:cNvPr>
              <p14:cNvContentPartPr/>
              <p14:nvPr/>
            </p14:nvContentPartPr>
            <p14:xfrm>
              <a:off x="14304475" y="9053465"/>
              <a:ext cx="19049" cy="1904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9BD49A-EB2C-4BA1-8046-C1C2B56AAE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47125" y="3338765"/>
                <a:ext cx="5714700" cy="114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2A9D15-F724-4D28-B20D-4476DED61C74}"/>
                  </a:ext>
                </a:extLst>
              </p14:cNvPr>
              <p14:cNvContentPartPr/>
              <p14:nvPr/>
            </p14:nvContentPartPr>
            <p14:xfrm>
              <a:off x="13874435" y="9030831"/>
              <a:ext cx="19049" cy="19049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2A9D15-F724-4D28-B20D-4476DED61C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17085" y="3316131"/>
                <a:ext cx="5714700" cy="1142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7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85680" y="0"/>
            <a:ext cx="1828800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Methodology"/>
          <p:cNvSpPr txBox="1">
            <a:spLocks noGrp="1"/>
          </p:cNvSpPr>
          <p:nvPr>
            <p:ph type="title"/>
          </p:nvPr>
        </p:nvSpPr>
        <p:spPr>
          <a:xfrm>
            <a:off x="920168" y="331703"/>
            <a:ext cx="19385280" cy="1759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500" b="1" spc="-5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4D892-1FCE-4EF8-911E-46B2013D19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585680" y="12344400"/>
            <a:ext cx="1828800" cy="1187450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CB4B4D-7CA3-9044-876B-883B54F8677D}" type="slidenum">
              <a:rPr lang="en-US" sz="7000" b="1" dirty="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3600" b="1">
              <a:solidFill>
                <a:schemeClr val="bg1"/>
              </a:solidFill>
            </a:endParaRPr>
          </a:p>
        </p:txBody>
      </p:sp>
      <p:graphicFrame>
        <p:nvGraphicFramePr>
          <p:cNvPr id="173" name="We will find the equation that gives us the relation in distance between the LoRa devices.…">
            <a:extLst>
              <a:ext uri="{FF2B5EF4-FFF2-40B4-BE49-F238E27FC236}">
                <a16:creationId xmlns:a16="http://schemas.microsoft.com/office/drawing/2014/main" id="{17AADB30-4543-435B-B55A-C0A0EBD5AE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301062"/>
              </p:ext>
            </p:extLst>
          </p:nvPr>
        </p:nvGraphicFramePr>
        <p:xfrm>
          <a:off x="398811" y="3138907"/>
          <a:ext cx="21591160" cy="9562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91C9-13FA-4408-B1D9-E2B060E5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596" y="1613783"/>
            <a:ext cx="14472087" cy="180951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System (connection successful)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7728C-2AF4-4D07-97E0-7BF16461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6CB4B4D-7CA3-9044-876B-883B54F8677D}" type="slidenum">
              <a:rPr lang="en-US" dirty="0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92ECA5F2-1B3F-4605-A5F2-37582CA0333D}"/>
              </a:ext>
            </a:extLst>
          </p:cNvPr>
          <p:cNvSpPr/>
          <p:nvPr/>
        </p:nvSpPr>
        <p:spPr>
          <a:xfrm>
            <a:off x="2326755" y="9666031"/>
            <a:ext cx="2859947" cy="1540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Gateway (Server)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9B34A1C-E539-4D45-B4C5-92267617A7D6}"/>
              </a:ext>
            </a:extLst>
          </p:cNvPr>
          <p:cNvSpPr/>
          <p:nvPr/>
        </p:nvSpPr>
        <p:spPr>
          <a:xfrm>
            <a:off x="16179231" y="4438329"/>
            <a:ext cx="2859947" cy="1540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End-node (Client)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F3FCA2-E61E-451D-8FE2-298F691F2002}"/>
                  </a:ext>
                </a:extLst>
              </p14:cNvPr>
              <p14:cNvContentPartPr/>
              <p14:nvPr/>
            </p14:nvContentPartPr>
            <p14:xfrm>
              <a:off x="2942376" y="8261286"/>
              <a:ext cx="19049" cy="1495425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F3FCA2-E61E-451D-8FE2-298F691F20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9926" y="8243299"/>
                <a:ext cx="1904900" cy="153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72F1E-A7E8-48B6-8E11-530AA519121A}"/>
                  </a:ext>
                </a:extLst>
              </p14:cNvPr>
              <p14:cNvContentPartPr/>
              <p14:nvPr/>
            </p14:nvContentPartPr>
            <p14:xfrm>
              <a:off x="16862079" y="3395049"/>
              <a:ext cx="19049" cy="11049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72F1E-A7E8-48B6-8E11-530AA51912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47648" y="3376995"/>
                <a:ext cx="47623" cy="1140647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8AF2D1E-608A-44A7-A8C0-C64B3CD32468}"/>
              </a:ext>
            </a:extLst>
          </p:cNvPr>
          <p:cNvSpPr txBox="1"/>
          <p:nvPr/>
        </p:nvSpPr>
        <p:spPr>
          <a:xfrm>
            <a:off x="10594063" y="9005934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Frequency: </a:t>
            </a:r>
            <a:endParaRPr lang="en-US"/>
          </a:p>
          <a:p>
            <a:r>
              <a:rPr lang="en-US" sz="2800"/>
              <a:t>868 MHz</a:t>
            </a:r>
            <a:endParaRPr lang="en-US"/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32CA2835-A470-451A-85EE-DE332E09507D}"/>
              </a:ext>
            </a:extLst>
          </p:cNvPr>
          <p:cNvSpPr/>
          <p:nvPr/>
        </p:nvSpPr>
        <p:spPr>
          <a:xfrm>
            <a:off x="15356188" y="933910"/>
            <a:ext cx="3020747" cy="199862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1. Sending to LoRa Server</a:t>
            </a:r>
          </a:p>
        </p:txBody>
      </p:sp>
      <p:sp>
        <p:nvSpPr>
          <p:cNvPr id="55" name="Thought Bubble: Cloud 54">
            <a:extLst>
              <a:ext uri="{FF2B5EF4-FFF2-40B4-BE49-F238E27FC236}">
                <a16:creationId xmlns:a16="http://schemas.microsoft.com/office/drawing/2014/main" id="{5FC1E9AD-D8B9-4D42-A40D-F26ABCB0888A}"/>
              </a:ext>
            </a:extLst>
          </p:cNvPr>
          <p:cNvSpPr/>
          <p:nvPr/>
        </p:nvSpPr>
        <p:spPr>
          <a:xfrm>
            <a:off x="712881" y="5481813"/>
            <a:ext cx="3725882" cy="220334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2. </a:t>
            </a:r>
            <a:r>
              <a:rPr lang="en-US" sz="2400">
                <a:ea typeface="+mn-lt"/>
                <a:cs typeface="+mn-lt"/>
              </a:rPr>
              <a:t>Connection successful: And hello back to you!</a:t>
            </a:r>
            <a:endParaRPr lang="en-US" sz="2400"/>
          </a:p>
        </p:txBody>
      </p:sp>
      <p:sp>
        <p:nvSpPr>
          <p:cNvPr id="57" name="Thought Bubble: Cloud 56">
            <a:extLst>
              <a:ext uri="{FF2B5EF4-FFF2-40B4-BE49-F238E27FC236}">
                <a16:creationId xmlns:a16="http://schemas.microsoft.com/office/drawing/2014/main" id="{8C9CE3BF-3473-4865-A69B-BD9AF737DD7E}"/>
              </a:ext>
            </a:extLst>
          </p:cNvPr>
          <p:cNvSpPr/>
          <p:nvPr/>
        </p:nvSpPr>
        <p:spPr>
          <a:xfrm>
            <a:off x="19024867" y="2811830"/>
            <a:ext cx="3157226" cy="206686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/>
              <a:t>3. RSSI: -45 dBm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49C7D85-D4DF-489C-BA81-663CEFF088C5}"/>
                  </a:ext>
                </a:extLst>
              </p14:cNvPr>
              <p14:cNvContentPartPr/>
              <p14:nvPr/>
            </p14:nvContentPartPr>
            <p14:xfrm>
              <a:off x="4617267" y="6880633"/>
              <a:ext cx="19049" cy="19049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49C7D85-D4DF-489C-BA81-663CEFF088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4817" y="5928183"/>
                <a:ext cx="1904900" cy="19049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C1532E-2FEF-436E-BA57-93560BB04A80}"/>
              </a:ext>
            </a:extLst>
          </p:cNvPr>
          <p:cNvCxnSpPr/>
          <p:nvPr/>
        </p:nvCxnSpPr>
        <p:spPr>
          <a:xfrm flipV="1">
            <a:off x="6125182" y="5321029"/>
            <a:ext cx="9247760" cy="4727643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4405B45-F6EE-47F2-B7EC-B0CE33C10F78}"/>
              </a:ext>
            </a:extLst>
          </p:cNvPr>
          <p:cNvCxnSpPr>
            <a:cxnSpLocks/>
          </p:cNvCxnSpPr>
          <p:nvPr/>
        </p:nvCxnSpPr>
        <p:spPr>
          <a:xfrm flipH="1">
            <a:off x="6325362" y="5817140"/>
            <a:ext cx="9234792" cy="4821676"/>
          </a:xfrm>
          <a:prstGeom prst="straightConnector1">
            <a:avLst/>
          </a:prstGeom>
          <a:ln w="57150"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62C630CA-25D7-4E0A-96F8-076DD9328DFA}"/>
              </a:ext>
            </a:extLst>
          </p:cNvPr>
          <p:cNvSpPr/>
          <p:nvPr/>
        </p:nvSpPr>
        <p:spPr>
          <a:xfrm rot="1080000">
            <a:off x="2219109" y="6863283"/>
            <a:ext cx="2815591" cy="309120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E813DC02-2A3B-46AF-B548-1787BB545023}"/>
              </a:ext>
            </a:extLst>
          </p:cNvPr>
          <p:cNvSpPr/>
          <p:nvPr/>
        </p:nvSpPr>
        <p:spPr>
          <a:xfrm rot="1080000">
            <a:off x="2486022" y="7334846"/>
            <a:ext cx="1988741" cy="2345421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C91B4F8-00C4-4894-940E-C70A468A7CFE}"/>
              </a:ext>
            </a:extLst>
          </p:cNvPr>
          <p:cNvSpPr/>
          <p:nvPr/>
        </p:nvSpPr>
        <p:spPr>
          <a:xfrm rot="1080000">
            <a:off x="2499133" y="7767139"/>
            <a:ext cx="1534785" cy="179418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D7987F25-5D06-47CA-ADAC-3931ADF225AE}"/>
              </a:ext>
            </a:extLst>
          </p:cNvPr>
          <p:cNvSpPr/>
          <p:nvPr/>
        </p:nvSpPr>
        <p:spPr>
          <a:xfrm rot="1080000">
            <a:off x="2918907" y="8151025"/>
            <a:ext cx="675510" cy="853848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8B33BDF7-3C7C-4D93-9012-F52F26CDB5FC}"/>
              </a:ext>
            </a:extLst>
          </p:cNvPr>
          <p:cNvSpPr/>
          <p:nvPr/>
        </p:nvSpPr>
        <p:spPr>
          <a:xfrm rot="13020000">
            <a:off x="14751554" y="1825653"/>
            <a:ext cx="2945293" cy="3399250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DECA12C8-27D9-4D89-92F2-83926375910F}"/>
              </a:ext>
            </a:extLst>
          </p:cNvPr>
          <p:cNvSpPr/>
          <p:nvPr/>
        </p:nvSpPr>
        <p:spPr>
          <a:xfrm rot="13260000">
            <a:off x="15316415" y="2387627"/>
            <a:ext cx="1988741" cy="2345421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2E8BD3DE-E29E-48E2-8C7F-4EE219517446}"/>
              </a:ext>
            </a:extLst>
          </p:cNvPr>
          <p:cNvSpPr/>
          <p:nvPr/>
        </p:nvSpPr>
        <p:spPr>
          <a:xfrm rot="13260000">
            <a:off x="15809607" y="2878056"/>
            <a:ext cx="1242955" cy="1550997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7D1BD0D4-89C1-4543-A750-694A4F456272}"/>
              </a:ext>
            </a:extLst>
          </p:cNvPr>
          <p:cNvSpPr/>
          <p:nvPr/>
        </p:nvSpPr>
        <p:spPr>
          <a:xfrm rot="13260000">
            <a:off x="16160654" y="3172330"/>
            <a:ext cx="707934" cy="951125"/>
          </a:xfrm>
          <a:prstGeom prst="arc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5624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47EC96BBF7204E958D3716E4C0EE1F" ma:contentTypeVersion="6" ma:contentTypeDescription="Create a new document." ma:contentTypeScope="" ma:versionID="4e4983c1b2e87f50ecf1268f4da9f6e0">
  <xsd:schema xmlns:xsd="http://www.w3.org/2001/XMLSchema" xmlns:xs="http://www.w3.org/2001/XMLSchema" xmlns:p="http://schemas.microsoft.com/office/2006/metadata/properties" xmlns:ns2="1b0d4401-207e-41fa-b68c-83c86b6c85fd" targetNamespace="http://schemas.microsoft.com/office/2006/metadata/properties" ma:root="true" ma:fieldsID="09320197c12d993a422b3c0310b31f3f" ns2:_="">
    <xsd:import namespace="1b0d4401-207e-41fa-b68c-83c86b6c85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0d4401-207e-41fa-b68c-83c86b6c8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4F4BDF-FC5E-41F4-ABB6-4C73BF138FDD}">
  <ds:schemaRefs>
    <ds:schemaRef ds:uri="1b0d4401-207e-41fa-b68c-83c86b6c85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62B8A04-3D0A-437E-946A-914C2FD69A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38DD43-9EE2-4A97-9D13-C62B2243871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View</vt:lpstr>
      <vt:lpstr>LoRa Proximity Model</vt:lpstr>
      <vt:lpstr>Content</vt:lpstr>
      <vt:lpstr>Abstract</vt:lpstr>
      <vt:lpstr>PowerPoint Presentation</vt:lpstr>
      <vt:lpstr>PowerPoint Presentation</vt:lpstr>
      <vt:lpstr>Realistic Constraints</vt:lpstr>
      <vt:lpstr>Problem Statement</vt:lpstr>
      <vt:lpstr>Methodology</vt:lpstr>
      <vt:lpstr>System (connection successful) </vt:lpstr>
      <vt:lpstr>System (connection fail)</vt:lpstr>
      <vt:lpstr>PowerPoint Presentation</vt:lpstr>
      <vt:lpstr>Data Collected </vt:lpstr>
      <vt:lpstr>PowerPoint Presentation</vt:lpstr>
      <vt:lpstr>Model   Output</vt:lpstr>
      <vt:lpstr>PowerPoint Presentation</vt:lpstr>
      <vt:lpstr>Timeline</vt:lpstr>
      <vt:lpstr>Conclusion</vt:lpstr>
      <vt:lpstr>Any Questions </vt:lpstr>
      <vt:lpstr>Appendix 1</vt:lpstr>
      <vt:lpstr>PowerPoint Presentation</vt:lpstr>
      <vt:lpstr>PowerPoint Presentation</vt:lpstr>
      <vt:lpstr>PowerPoint Presentation</vt:lpstr>
      <vt:lpstr>Appendix 2</vt:lpstr>
      <vt:lpstr>Potential Attenuation Factors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LoRa Proximity Model</dc:title>
  <dc:creator>Goncalves, Bruna S.</dc:creator>
  <cp:revision>1</cp:revision>
  <dcterms:created xsi:type="dcterms:W3CDTF">2020-10-20T00:18:20Z</dcterms:created>
  <dcterms:modified xsi:type="dcterms:W3CDTF">2020-11-16T22:22:48Z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0x010100F647EC96BBF7204E958D3716E4C0EE1F</vt:lpwstr>
  </property>
</Properties>
</file>